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4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18"/>
    <p:restoredTop sz="94684"/>
  </p:normalViewPr>
  <p:slideViewPr>
    <p:cSldViewPr snapToGrid="0">
      <p:cViewPr>
        <p:scale>
          <a:sx n="109" d="100"/>
          <a:sy n="109" d="100"/>
        </p:scale>
        <p:origin x="38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0BCA-86DA-8C48-980C-B90913CD7ABC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1789-8AB3-F449-A91E-CEF5FE7A2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99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0BCA-86DA-8C48-980C-B90913CD7ABC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1789-8AB3-F449-A91E-CEF5FE7A2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51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0BCA-86DA-8C48-980C-B90913CD7ABC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1789-8AB3-F449-A91E-CEF5FE7A2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234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0BCA-86DA-8C48-980C-B90913CD7ABC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1789-8AB3-F449-A91E-CEF5FE7A2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56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0BCA-86DA-8C48-980C-B90913CD7ABC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1789-8AB3-F449-A91E-CEF5FE7A2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0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0BCA-86DA-8C48-980C-B90913CD7ABC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1789-8AB3-F449-A91E-CEF5FE7A2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93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0BCA-86DA-8C48-980C-B90913CD7ABC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1789-8AB3-F449-A91E-CEF5FE7A2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0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0BCA-86DA-8C48-980C-B90913CD7ABC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1789-8AB3-F449-A91E-CEF5FE7A2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35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0BCA-86DA-8C48-980C-B90913CD7ABC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1789-8AB3-F449-A91E-CEF5FE7A2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34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0BCA-86DA-8C48-980C-B90913CD7ABC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1789-8AB3-F449-A91E-CEF5FE7A2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17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0BCA-86DA-8C48-980C-B90913CD7ABC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1789-8AB3-F449-A91E-CEF5FE7A2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70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2D0BCA-86DA-8C48-980C-B90913CD7ABC}" type="datetimeFigureOut">
              <a:rPr lang="fr-FR" smtClean="0"/>
              <a:t>19/08/2024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AF1789-8AB3-F449-A91E-CEF5FE7A2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50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2756F799-8D64-7818-7364-E814689DC71F}"/>
              </a:ext>
            </a:extLst>
          </p:cNvPr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F5F4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TextBox 1">
            <a:extLst>
              <a:ext uri="{FF2B5EF4-FFF2-40B4-BE49-F238E27FC236}">
                <a16:creationId xmlns:a16="http://schemas.microsoft.com/office/drawing/2014/main" id="{64C710A7-53D4-31CB-3D4E-6101AD7218A5}"/>
              </a:ext>
            </a:extLst>
          </p:cNvPr>
          <p:cNvSpPr txBox="1"/>
          <p:nvPr/>
        </p:nvSpPr>
        <p:spPr>
          <a:xfrm>
            <a:off x="480966" y="499506"/>
            <a:ext cx="44664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Clara GOLDIMA</a:t>
            </a:r>
          </a:p>
        </p:txBody>
      </p:sp>
      <p:sp>
        <p:nvSpPr>
          <p:cNvPr id="61" name="TextBox 3">
            <a:extLst>
              <a:ext uri="{FF2B5EF4-FFF2-40B4-BE49-F238E27FC236}">
                <a16:creationId xmlns:a16="http://schemas.microsoft.com/office/drawing/2014/main" id="{F52ECE71-F89A-9397-39DD-CB74CD73FC46}"/>
              </a:ext>
            </a:extLst>
          </p:cNvPr>
          <p:cNvSpPr txBox="1"/>
          <p:nvPr/>
        </p:nvSpPr>
        <p:spPr>
          <a:xfrm>
            <a:off x="480966" y="1138259"/>
            <a:ext cx="3763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de </a:t>
            </a:r>
            <a:r>
              <a:rPr lang="en-SG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</a:t>
            </a:r>
            <a:r>
              <a:rPr lang="en-S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CV</a:t>
            </a:r>
          </a:p>
        </p:txBody>
      </p:sp>
      <p:grpSp>
        <p:nvGrpSpPr>
          <p:cNvPr id="62" name="Group 7">
            <a:extLst>
              <a:ext uri="{FF2B5EF4-FFF2-40B4-BE49-F238E27FC236}">
                <a16:creationId xmlns:a16="http://schemas.microsoft.com/office/drawing/2014/main" id="{1D1F1961-993E-078A-7905-E1CFEC5091F6}"/>
              </a:ext>
            </a:extLst>
          </p:cNvPr>
          <p:cNvGrpSpPr/>
          <p:nvPr/>
        </p:nvGrpSpPr>
        <p:grpSpPr>
          <a:xfrm>
            <a:off x="480966" y="2146344"/>
            <a:ext cx="2514600" cy="1646605"/>
            <a:chOff x="474785" y="2356339"/>
            <a:chExt cx="2514600" cy="1646605"/>
          </a:xfrm>
        </p:grpSpPr>
        <p:sp>
          <p:nvSpPr>
            <p:cNvPr id="63" name="TextBox 4">
              <a:extLst>
                <a:ext uri="{FF2B5EF4-FFF2-40B4-BE49-F238E27FC236}">
                  <a16:creationId xmlns:a16="http://schemas.microsoft.com/office/drawing/2014/main" id="{91977881-6CD5-4BB8-7516-1E5E298A45DD}"/>
                </a:ext>
              </a:extLst>
            </p:cNvPr>
            <p:cNvSpPr txBox="1"/>
            <p:nvPr/>
          </p:nvSpPr>
          <p:spPr>
            <a:xfrm>
              <a:off x="474785" y="2356339"/>
              <a:ext cx="2514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PROFILE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75C31404-EDCD-85F8-C67C-BDABAC8BA6AE}"/>
                </a:ext>
              </a:extLst>
            </p:cNvPr>
            <p:cNvSpPr/>
            <p:nvPr/>
          </p:nvSpPr>
          <p:spPr>
            <a:xfrm>
              <a:off x="474785" y="2725671"/>
              <a:ext cx="2514600" cy="12772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685800">
                <a:defRPr/>
              </a:pP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Morbi tristique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nec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rutrum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imperdiet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Interdum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et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malesuada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fames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ac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ante ipsum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primis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in </a:t>
              </a:r>
              <a:r>
                <a:rPr lang="fr-FR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lang="fr-FR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sp>
        <p:nvSpPr>
          <p:cNvPr id="65" name="TextBox 9">
            <a:extLst>
              <a:ext uri="{FF2B5EF4-FFF2-40B4-BE49-F238E27FC236}">
                <a16:creationId xmlns:a16="http://schemas.microsoft.com/office/drawing/2014/main" id="{4A79C678-A971-CC7C-2CE3-FE6ADE423033}"/>
              </a:ext>
            </a:extLst>
          </p:cNvPr>
          <p:cNvSpPr txBox="1"/>
          <p:nvPr/>
        </p:nvSpPr>
        <p:spPr>
          <a:xfrm>
            <a:off x="450262" y="4031551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COMPETENCES</a:t>
            </a:r>
          </a:p>
        </p:txBody>
      </p:sp>
      <p:sp>
        <p:nvSpPr>
          <p:cNvPr id="66" name="TextBox 12">
            <a:extLst>
              <a:ext uri="{FF2B5EF4-FFF2-40B4-BE49-F238E27FC236}">
                <a16:creationId xmlns:a16="http://schemas.microsoft.com/office/drawing/2014/main" id="{69BDF621-5701-BFE6-18F9-4BC8FFFA211C}"/>
              </a:ext>
            </a:extLst>
          </p:cNvPr>
          <p:cNvSpPr txBox="1"/>
          <p:nvPr/>
        </p:nvSpPr>
        <p:spPr>
          <a:xfrm>
            <a:off x="345328" y="8782087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CONTACTS</a:t>
            </a:r>
          </a:p>
        </p:txBody>
      </p:sp>
      <p:grpSp>
        <p:nvGrpSpPr>
          <p:cNvPr id="67" name="Group 14">
            <a:extLst>
              <a:ext uri="{FF2B5EF4-FFF2-40B4-BE49-F238E27FC236}">
                <a16:creationId xmlns:a16="http://schemas.microsoft.com/office/drawing/2014/main" id="{0BE58111-A385-19EE-D77B-E174DC7F3FDE}"/>
              </a:ext>
            </a:extLst>
          </p:cNvPr>
          <p:cNvGrpSpPr/>
          <p:nvPr/>
        </p:nvGrpSpPr>
        <p:grpSpPr>
          <a:xfrm>
            <a:off x="362021" y="9288144"/>
            <a:ext cx="2251891" cy="854080"/>
            <a:chOff x="4397387" y="4836025"/>
            <a:chExt cx="2251891" cy="854080"/>
          </a:xfrm>
        </p:grpSpPr>
        <p:sp>
          <p:nvSpPr>
            <p:cNvPr id="68" name="TextBox 15">
              <a:extLst>
                <a:ext uri="{FF2B5EF4-FFF2-40B4-BE49-F238E27FC236}">
                  <a16:creationId xmlns:a16="http://schemas.microsoft.com/office/drawing/2014/main" id="{13D945A6-FC15-DB2E-C695-67596FB85DFF}"/>
                </a:ext>
              </a:extLst>
            </p:cNvPr>
            <p:cNvSpPr txBox="1"/>
            <p:nvPr/>
          </p:nvSpPr>
          <p:spPr>
            <a:xfrm>
              <a:off x="4477699" y="4836025"/>
              <a:ext cx="2171579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(123) 456 7890</a:t>
              </a:r>
            </a:p>
            <a:p>
              <a:pPr algn="r">
                <a:lnSpc>
                  <a:spcPct val="150000"/>
                </a:lnSpc>
              </a:pP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hello@reallygreatsite.com </a:t>
              </a:r>
            </a:p>
            <a:p>
              <a:pPr algn="r">
                <a:lnSpc>
                  <a:spcPct val="150000"/>
                </a:lnSpc>
              </a:pP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 Anywhere Street, Any City</a:t>
              </a:r>
            </a:p>
          </p:txBody>
        </p:sp>
        <p:pic>
          <p:nvPicPr>
            <p:cNvPr id="69" name="Picture 16" descr="Image result for phone icon png">
              <a:extLst>
                <a:ext uri="{FF2B5EF4-FFF2-40B4-BE49-F238E27FC236}">
                  <a16:creationId xmlns:a16="http://schemas.microsoft.com/office/drawing/2014/main" id="{BC05BB76-3185-FF74-3644-8EA2FF200B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65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7387" y="4931907"/>
              <a:ext cx="335523" cy="176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6" descr="Image result for email icon png">
              <a:extLst>
                <a:ext uri="{FF2B5EF4-FFF2-40B4-BE49-F238E27FC236}">
                  <a16:creationId xmlns:a16="http://schemas.microsoft.com/office/drawing/2014/main" id="{CF754EEE-175D-8572-0CBB-6A31CA052C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5854" y="5224456"/>
              <a:ext cx="158589" cy="11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" name="Picture 18" descr="Image result for address icon png">
              <a:extLst>
                <a:ext uri="{FF2B5EF4-FFF2-40B4-BE49-F238E27FC236}">
                  <a16:creationId xmlns:a16="http://schemas.microsoft.com/office/drawing/2014/main" id="{1618E94E-252D-3555-97F0-F5B0CA522A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1942" y="5461150"/>
              <a:ext cx="146412" cy="186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2" name="Group 23">
            <a:extLst>
              <a:ext uri="{FF2B5EF4-FFF2-40B4-BE49-F238E27FC236}">
                <a16:creationId xmlns:a16="http://schemas.microsoft.com/office/drawing/2014/main" id="{0AF9FDA9-4425-02AC-979E-35763BBC4543}"/>
              </a:ext>
            </a:extLst>
          </p:cNvPr>
          <p:cNvGrpSpPr/>
          <p:nvPr/>
        </p:nvGrpSpPr>
        <p:grpSpPr>
          <a:xfrm>
            <a:off x="3404611" y="2132473"/>
            <a:ext cx="3763106" cy="5545325"/>
            <a:chOff x="3287895" y="2350992"/>
            <a:chExt cx="3155108" cy="5545325"/>
          </a:xfrm>
        </p:grpSpPr>
        <p:sp>
          <p:nvSpPr>
            <p:cNvPr id="73" name="TextBox 20">
              <a:extLst>
                <a:ext uri="{FF2B5EF4-FFF2-40B4-BE49-F238E27FC236}">
                  <a16:creationId xmlns:a16="http://schemas.microsoft.com/office/drawing/2014/main" id="{F3BC6097-BFFA-4F03-6F53-2BCAB5302301}"/>
                </a:ext>
              </a:extLst>
            </p:cNvPr>
            <p:cNvSpPr txBox="1"/>
            <p:nvPr/>
          </p:nvSpPr>
          <p:spPr>
            <a:xfrm>
              <a:off x="3287895" y="2350992"/>
              <a:ext cx="2514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EXPERIENCE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33B60D4-9E6E-4538-DC36-128070C8A3EF}"/>
                </a:ext>
              </a:extLst>
            </p:cNvPr>
            <p:cNvSpPr/>
            <p:nvPr/>
          </p:nvSpPr>
          <p:spPr>
            <a:xfrm>
              <a:off x="3287895" y="2725671"/>
              <a:ext cx="3155108" cy="51706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SG" sz="11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 du poste </a:t>
              </a:r>
              <a:r>
                <a:rPr lang="en-SG" sz="1100" b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occupé</a:t>
              </a:r>
              <a:endParaRPr lang="en-SG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Société // Mai 2020 –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Juin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2024	</a:t>
              </a:r>
            </a:p>
            <a:p>
              <a:endParaRPr lang="en-SG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sit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sed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eiusmod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tempor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incididunt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labore et dolore magna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aliqua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ipsum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sit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sed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eiusmod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tempor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incididunt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labore et dolore magna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aliqua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Tellus in hac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habitasse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platea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dictumst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vestibulum.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Turpis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massa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tincidunt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dui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ornare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ipsum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sit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sed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eiusmod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tempor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incididunt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labore et dolore magna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aliqua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Tellus in hac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habitasse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platea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dictumst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vestibulum.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Turpis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massa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tincidunt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dui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ornare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</a:p>
            <a:p>
              <a:endPara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SG" sz="11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 du poste </a:t>
              </a:r>
              <a:r>
                <a:rPr lang="en-SG" sz="1100" b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occupé</a:t>
              </a:r>
              <a:endParaRPr lang="en-SG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Société // Mai 2020 –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Juin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2024	</a:t>
              </a:r>
            </a:p>
            <a:p>
              <a:endParaRPr lang="en-SG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sit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sed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eiusmod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tempor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incididunt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labore et dolore magna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aliqua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ipsum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sit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sed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eiusmod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tempor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incididunt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labore et dolore magna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aliqua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  <a:p>
              <a:endPara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SG" sz="11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 du poste </a:t>
              </a:r>
              <a:r>
                <a:rPr lang="en-SG" sz="1100" b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occupé</a:t>
              </a:r>
              <a:endParaRPr lang="en-SG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Société // Mai 2020 –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Juin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2024	</a:t>
              </a:r>
            </a:p>
            <a:p>
              <a:endParaRPr lang="en-SG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sit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sed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eiusmod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tempor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incididunt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ut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labore et dolore magna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aliqua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ipsum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en-SG" sz="11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sit </a:t>
              </a:r>
              <a:r>
                <a:rPr lang="en-SG" sz="11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endPara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75" name="Group 27">
            <a:extLst>
              <a:ext uri="{FF2B5EF4-FFF2-40B4-BE49-F238E27FC236}">
                <a16:creationId xmlns:a16="http://schemas.microsoft.com/office/drawing/2014/main" id="{D7051588-DB30-291B-2210-97101D2416D8}"/>
              </a:ext>
            </a:extLst>
          </p:cNvPr>
          <p:cNvGrpSpPr/>
          <p:nvPr/>
        </p:nvGrpSpPr>
        <p:grpSpPr>
          <a:xfrm>
            <a:off x="3315981" y="7946425"/>
            <a:ext cx="3851736" cy="2416264"/>
            <a:chOff x="3287895" y="2350992"/>
            <a:chExt cx="3155108" cy="2416264"/>
          </a:xfrm>
        </p:grpSpPr>
        <p:sp>
          <p:nvSpPr>
            <p:cNvPr id="76" name="TextBox 28">
              <a:extLst>
                <a:ext uri="{FF2B5EF4-FFF2-40B4-BE49-F238E27FC236}">
                  <a16:creationId xmlns:a16="http://schemas.microsoft.com/office/drawing/2014/main" id="{EE276039-78BD-7816-2BC1-E9485447B738}"/>
                </a:ext>
              </a:extLst>
            </p:cNvPr>
            <p:cNvSpPr txBox="1"/>
            <p:nvPr/>
          </p:nvSpPr>
          <p:spPr>
            <a:xfrm>
              <a:off x="3287895" y="2350992"/>
              <a:ext cx="2514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FORMATION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143ECEA-161A-F127-E7BD-481BA29D3E13}"/>
                </a:ext>
              </a:extLst>
            </p:cNvPr>
            <p:cNvSpPr/>
            <p:nvPr/>
          </p:nvSpPr>
          <p:spPr>
            <a:xfrm>
              <a:off x="3287895" y="2725671"/>
              <a:ext cx="3155108" cy="20415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976">
                <a:spcBef>
                  <a:spcPts val="410"/>
                </a:spcBef>
              </a:pPr>
              <a:r>
                <a:rPr lang="fr-FR" sz="1100" b="1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Nom du diplôme | Ville</a:t>
              </a:r>
              <a:endParaRPr lang="fr-FR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8976">
                <a:spcBef>
                  <a:spcPts val="410"/>
                </a:spcBef>
              </a:pPr>
              <a:r>
                <a:rPr lang="fr-FR" sz="1100" i="1" spc="-4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Nom de la formation</a:t>
              </a:r>
              <a:endParaRPr lang="fr-FR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80426" indent="-171450">
                <a:spcBef>
                  <a:spcPts val="410"/>
                </a:spcBef>
                <a:buFont typeface="Arial" panose="020B0604020202020204" pitchFamily="34" charset="0"/>
                <a:buChar char="•"/>
              </a:pPr>
              <a:r>
                <a:rPr lang="fr-FR" sz="1100" spc="-4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lang="fr-FR" sz="1100" spc="-4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fr-FR" sz="1100" spc="-4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lang="fr-FR" sz="1100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spc="-4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fr-FR" sz="1100" spc="-4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fr-FR" sz="1100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fr-FR" sz="1100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spc="-4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fr-FR" sz="1100" spc="-4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 </a:t>
              </a:r>
              <a:r>
                <a:rPr lang="fr-FR" sz="1100" spc="-4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fr-FR" sz="1100" spc="-4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fr-FR" sz="1100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Morbi tristique </a:t>
              </a:r>
              <a:r>
                <a:rPr lang="fr-FR" sz="1100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fr-FR" sz="1100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</a:p>
            <a:p>
              <a:endPara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8976">
                <a:spcBef>
                  <a:spcPts val="410"/>
                </a:spcBef>
              </a:pPr>
              <a:r>
                <a:rPr lang="fr-FR" sz="1100" b="1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Nom du diplôme | Ville</a:t>
              </a:r>
              <a:endParaRPr lang="fr-FR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8976">
                <a:spcBef>
                  <a:spcPts val="410"/>
                </a:spcBef>
              </a:pPr>
              <a:r>
                <a:rPr lang="fr-FR" sz="1100" i="1" spc="-4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Nom de la formation</a:t>
              </a:r>
              <a:endParaRPr lang="fr-FR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80426" indent="-171450">
                <a:spcBef>
                  <a:spcPts val="410"/>
                </a:spcBef>
                <a:buFont typeface="Arial" panose="020B0604020202020204" pitchFamily="34" charset="0"/>
                <a:buChar char="•"/>
              </a:pPr>
              <a:r>
                <a:rPr lang="fr-FR" sz="1100" spc="-4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lang="fr-FR" sz="1100" spc="-4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fr-FR" sz="1100" spc="-4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lang="fr-FR" sz="1100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spc="-4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fr-FR" sz="1100" spc="-4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fr-FR" sz="1100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fr-FR" sz="1100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1100" spc="-4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fr-FR" sz="1100" spc="-4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 </a:t>
              </a:r>
              <a:r>
                <a:rPr lang="fr-FR" sz="1100" spc="-4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fr-FR" sz="1100" spc="-4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fr-FR" sz="1100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Morbi tristique </a:t>
              </a:r>
              <a:r>
                <a:rPr lang="fr-FR" sz="1100" dirty="0" err="1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sapien</a:t>
              </a:r>
              <a:r>
                <a:rPr lang="fr-FR" sz="1100" dirty="0">
                  <a:solidFill>
                    <a:srgbClr val="231F2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</a:p>
            <a:p>
              <a:endPara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8" name="TextBox 31">
            <a:extLst>
              <a:ext uri="{FF2B5EF4-FFF2-40B4-BE49-F238E27FC236}">
                <a16:creationId xmlns:a16="http://schemas.microsoft.com/office/drawing/2014/main" id="{A4C6D188-6CA2-B47F-1026-050C133060A0}"/>
              </a:ext>
            </a:extLst>
          </p:cNvPr>
          <p:cNvSpPr txBox="1"/>
          <p:nvPr/>
        </p:nvSpPr>
        <p:spPr>
          <a:xfrm>
            <a:off x="411130" y="5620935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QUALITES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B9A6069-F357-040F-1247-DC6BA351583B}"/>
              </a:ext>
            </a:extLst>
          </p:cNvPr>
          <p:cNvSpPr/>
          <p:nvPr/>
        </p:nvSpPr>
        <p:spPr>
          <a:xfrm>
            <a:off x="345328" y="6019178"/>
            <a:ext cx="2514600" cy="1080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Innovant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Créatif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Ponctuel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Organisé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4C1954A-3E0E-3C07-CAE8-794EF9F3C821}"/>
              </a:ext>
            </a:extLst>
          </p:cNvPr>
          <p:cNvSpPr/>
          <p:nvPr/>
        </p:nvSpPr>
        <p:spPr>
          <a:xfrm>
            <a:off x="418980" y="4407188"/>
            <a:ext cx="2514600" cy="1080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Adobe Photoshop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Google Analytics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Microsoft Office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Adwords</a:t>
            </a:r>
            <a:endParaRPr lang="fr-FR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1" name="TextBox 31">
            <a:extLst>
              <a:ext uri="{FF2B5EF4-FFF2-40B4-BE49-F238E27FC236}">
                <a16:creationId xmlns:a16="http://schemas.microsoft.com/office/drawing/2014/main" id="{F6EFAF94-AF14-CA46-1495-E68CF6A023DE}"/>
              </a:ext>
            </a:extLst>
          </p:cNvPr>
          <p:cNvSpPr txBox="1"/>
          <p:nvPr/>
        </p:nvSpPr>
        <p:spPr>
          <a:xfrm>
            <a:off x="371496" y="7214865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LANGUES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0D21C5C-4DF7-FBE4-8DF3-AE7943FD9588}"/>
              </a:ext>
            </a:extLst>
          </p:cNvPr>
          <p:cNvSpPr/>
          <p:nvPr/>
        </p:nvSpPr>
        <p:spPr>
          <a:xfrm>
            <a:off x="305694" y="7613108"/>
            <a:ext cx="25146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hac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vestibulum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dui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endParaRPr lang="en-SG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SG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D1E504B-63FD-099C-CBAC-629C3345BE9C}"/>
              </a:ext>
            </a:extLst>
          </p:cNvPr>
          <p:cNvSpPr/>
          <p:nvPr/>
        </p:nvSpPr>
        <p:spPr>
          <a:xfrm>
            <a:off x="3153508" y="2004646"/>
            <a:ext cx="4290646" cy="85109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6" name="Image 85" descr="Une image contenant Visage humain, personne, habits, plein air&#10;&#10;Description générée automatiquement">
            <a:extLst>
              <a:ext uri="{FF2B5EF4-FFF2-40B4-BE49-F238E27FC236}">
                <a16:creationId xmlns:a16="http://schemas.microsoft.com/office/drawing/2014/main" id="{1ADAD7CB-B1AA-6949-2015-37F64A5FDCEE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23572" r="9282"/>
          <a:stretch/>
        </p:blipFill>
        <p:spPr>
          <a:xfrm>
            <a:off x="5428424" y="306457"/>
            <a:ext cx="1607634" cy="1596933"/>
          </a:xfrm>
          <a:prstGeom prst="ellipse">
            <a:avLst/>
          </a:prstGeom>
          <a:ln w="19050">
            <a:noFill/>
          </a:ln>
        </p:spPr>
      </p:pic>
    </p:spTree>
    <p:extLst>
      <p:ext uri="{BB962C8B-B14F-4D97-AF65-F5344CB8AC3E}">
        <p14:creationId xmlns:p14="http://schemas.microsoft.com/office/powerpoint/2010/main" val="283403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618</Words>
  <Application>Microsoft Macintosh PowerPoint</Application>
  <PresentationFormat>Personnalisé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Open Sans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4</cp:revision>
  <dcterms:created xsi:type="dcterms:W3CDTF">2024-08-19T14:30:37Z</dcterms:created>
  <dcterms:modified xsi:type="dcterms:W3CDTF">2024-08-19T14:45:16Z</dcterms:modified>
</cp:coreProperties>
</file>