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4"/>
    <p:restoredTop sz="94710"/>
  </p:normalViewPr>
  <p:slideViewPr>
    <p:cSldViewPr snapToGrid="0">
      <p:cViewPr>
        <p:scale>
          <a:sx n="135" d="100"/>
          <a:sy n="135" d="100"/>
        </p:scale>
        <p:origin x="638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37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38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85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82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26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68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65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97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76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54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2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F00EE1-D728-6E49-8920-9B2165A9458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89C884-A2A1-A649-B603-0C9093E2BB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4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>
            <a:extLst>
              <a:ext uri="{FF2B5EF4-FFF2-40B4-BE49-F238E27FC236}">
                <a16:creationId xmlns:a16="http://schemas.microsoft.com/office/drawing/2014/main" id="{2B72DA5B-F687-F6E2-6818-C7CAC8879966}"/>
              </a:ext>
            </a:extLst>
          </p:cNvPr>
          <p:cNvSpPr/>
          <p:nvPr/>
        </p:nvSpPr>
        <p:spPr>
          <a:xfrm>
            <a:off x="2898841" y="-11392"/>
            <a:ext cx="4660834" cy="10703204"/>
          </a:xfrm>
          <a:prstGeom prst="rect">
            <a:avLst/>
          </a:prstGeom>
          <a:solidFill>
            <a:srgbClr val="2525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" name="Straight Connector 132">
            <a:extLst>
              <a:ext uri="{FF2B5EF4-FFF2-40B4-BE49-F238E27FC236}">
                <a16:creationId xmlns:a16="http://schemas.microsoft.com/office/drawing/2014/main" id="{FFEF912E-CCF5-EA8F-89C7-F91AB1E09973}"/>
              </a:ext>
            </a:extLst>
          </p:cNvPr>
          <p:cNvCxnSpPr>
            <a:cxnSpLocks/>
          </p:cNvCxnSpPr>
          <p:nvPr/>
        </p:nvCxnSpPr>
        <p:spPr>
          <a:xfrm>
            <a:off x="3384000" y="371836"/>
            <a:ext cx="0" cy="10049259"/>
          </a:xfrm>
          <a:prstGeom prst="line">
            <a:avLst/>
          </a:prstGeom>
          <a:solidFill>
            <a:schemeClr val="tx1"/>
          </a:solidFill>
          <a:ln w="28575">
            <a:solidFill>
              <a:srgbClr val="FABE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A48961F-50D0-894E-8C02-AB500B2A03B4}"/>
              </a:ext>
            </a:extLst>
          </p:cNvPr>
          <p:cNvSpPr/>
          <p:nvPr/>
        </p:nvSpPr>
        <p:spPr>
          <a:xfrm>
            <a:off x="0" y="4057631"/>
            <a:ext cx="2889000" cy="6634181"/>
          </a:xfrm>
          <a:prstGeom prst="rect">
            <a:avLst/>
          </a:prstGeom>
          <a:solidFill>
            <a:srgbClr val="FA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4AD21A9B-DCC3-B8C9-0D31-35AFF5393361}"/>
              </a:ext>
            </a:extLst>
          </p:cNvPr>
          <p:cNvSpPr txBox="1"/>
          <p:nvPr/>
        </p:nvSpPr>
        <p:spPr>
          <a:xfrm>
            <a:off x="399342" y="4471266"/>
            <a:ext cx="217465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ALISSIA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7B8FE1B-0AAA-D522-6BDD-E6DFC9514AAD}"/>
              </a:ext>
            </a:extLst>
          </p:cNvPr>
          <p:cNvSpPr txBox="1"/>
          <p:nvPr/>
        </p:nvSpPr>
        <p:spPr>
          <a:xfrm>
            <a:off x="399342" y="4988587"/>
            <a:ext cx="217465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MARTIN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FFC7F388-0CC6-4484-7511-D5F66F913AA0}"/>
              </a:ext>
            </a:extLst>
          </p:cNvPr>
          <p:cNvSpPr txBox="1"/>
          <p:nvPr/>
        </p:nvSpPr>
        <p:spPr>
          <a:xfrm>
            <a:off x="399342" y="5447723"/>
            <a:ext cx="233392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Vestibulum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gravida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vulputate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orci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Proin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sollicitudin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blandit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placerat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Pellentesque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molestie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1000" dirty="0">
                <a:solidFill>
                  <a:srgbClr val="002A3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3AC512-B3A8-114B-4698-76ACCA40167B}"/>
              </a:ext>
            </a:extLst>
          </p:cNvPr>
          <p:cNvSpPr/>
          <p:nvPr/>
        </p:nvSpPr>
        <p:spPr>
          <a:xfrm>
            <a:off x="399342" y="6490171"/>
            <a:ext cx="225000" cy="406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" name="Group 30">
            <a:extLst>
              <a:ext uri="{FF2B5EF4-FFF2-40B4-BE49-F238E27FC236}">
                <a16:creationId xmlns:a16="http://schemas.microsoft.com/office/drawing/2014/main" id="{65E58D38-526E-AA23-20F1-E9FFA0BA8E63}"/>
              </a:ext>
            </a:extLst>
          </p:cNvPr>
          <p:cNvGrpSpPr/>
          <p:nvPr/>
        </p:nvGrpSpPr>
        <p:grpSpPr>
          <a:xfrm>
            <a:off x="420679" y="8494376"/>
            <a:ext cx="2038485" cy="203211"/>
            <a:chOff x="420679" y="8494376"/>
            <a:chExt cx="2038485" cy="203211"/>
          </a:xfrm>
        </p:grpSpPr>
        <p:sp>
          <p:nvSpPr>
            <p:cNvPr id="11" name="TextBox 15">
              <a:extLst>
                <a:ext uri="{FF2B5EF4-FFF2-40B4-BE49-F238E27FC236}">
                  <a16:creationId xmlns:a16="http://schemas.microsoft.com/office/drawing/2014/main" id="{1B88807F-DD8F-5BF7-7452-E3FEE0FCE706}"/>
                </a:ext>
              </a:extLst>
            </p:cNvPr>
            <p:cNvSpPr txBox="1"/>
            <p:nvPr/>
          </p:nvSpPr>
          <p:spPr>
            <a:xfrm>
              <a:off x="740745" y="8534426"/>
              <a:ext cx="1718419" cy="12311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Tel : 06 01 02 03 04 / 01 02 03 04 05</a:t>
              </a:r>
            </a:p>
          </p:txBody>
        </p:sp>
        <p:grpSp>
          <p:nvGrpSpPr>
            <p:cNvPr id="12" name="Group 26">
              <a:extLst>
                <a:ext uri="{FF2B5EF4-FFF2-40B4-BE49-F238E27FC236}">
                  <a16:creationId xmlns:a16="http://schemas.microsoft.com/office/drawing/2014/main" id="{E0E7C9BA-6CAC-4D89-DB69-4B8B4816575A}"/>
                </a:ext>
              </a:extLst>
            </p:cNvPr>
            <p:cNvGrpSpPr/>
            <p:nvPr/>
          </p:nvGrpSpPr>
          <p:grpSpPr>
            <a:xfrm>
              <a:off x="420679" y="8494376"/>
              <a:ext cx="203211" cy="203211"/>
              <a:chOff x="399342" y="8473039"/>
              <a:chExt cx="245885" cy="245885"/>
            </a:xfrm>
          </p:grpSpPr>
          <p:sp>
            <p:nvSpPr>
              <p:cNvPr id="13" name="Oval 14">
                <a:extLst>
                  <a:ext uri="{FF2B5EF4-FFF2-40B4-BE49-F238E27FC236}">
                    <a16:creationId xmlns:a16="http://schemas.microsoft.com/office/drawing/2014/main" id="{AC2E9002-931F-C6E6-27BE-085B3650C7C3}"/>
                  </a:ext>
                </a:extLst>
              </p:cNvPr>
              <p:cNvSpPr/>
              <p:nvPr/>
            </p:nvSpPr>
            <p:spPr>
              <a:xfrm>
                <a:off x="399342" y="8473039"/>
                <a:ext cx="245885" cy="245885"/>
              </a:xfrm>
              <a:prstGeom prst="ellipse">
                <a:avLst/>
              </a:prstGeom>
              <a:solidFill>
                <a:srgbClr val="FABE28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14" name="Group 16">
                <a:extLst>
                  <a:ext uri="{FF2B5EF4-FFF2-40B4-BE49-F238E27FC236}">
                    <a16:creationId xmlns:a16="http://schemas.microsoft.com/office/drawing/2014/main" id="{15D401BE-F29C-81C4-FB0B-4107CB707B23}"/>
                  </a:ext>
                </a:extLst>
              </p:cNvPr>
              <p:cNvGrpSpPr/>
              <p:nvPr/>
            </p:nvGrpSpPr>
            <p:grpSpPr>
              <a:xfrm>
                <a:off x="462742" y="8544047"/>
                <a:ext cx="119084" cy="103868"/>
                <a:chOff x="11258550" y="804863"/>
                <a:chExt cx="285750" cy="249238"/>
              </a:xfrm>
              <a:solidFill>
                <a:schemeClr val="tx1"/>
              </a:solidFill>
            </p:grpSpPr>
            <p:sp>
              <p:nvSpPr>
                <p:cNvPr id="15" name="Freeform 1918">
                  <a:extLst>
                    <a:ext uri="{FF2B5EF4-FFF2-40B4-BE49-F238E27FC236}">
                      <a16:creationId xmlns:a16="http://schemas.microsoft.com/office/drawing/2014/main" id="{756EF966-0409-6F4A-B17F-6B5D0FA8C7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258550" y="804863"/>
                  <a:ext cx="285750" cy="95250"/>
                </a:xfrm>
                <a:custGeom>
                  <a:avLst/>
                  <a:gdLst>
                    <a:gd name="T0" fmla="*/ 710 w 902"/>
                    <a:gd name="T1" fmla="*/ 20 h 304"/>
                    <a:gd name="T2" fmla="*/ 581 w 902"/>
                    <a:gd name="T3" fmla="*/ 6 h 304"/>
                    <a:gd name="T4" fmla="*/ 452 w 902"/>
                    <a:gd name="T5" fmla="*/ 0 h 304"/>
                    <a:gd name="T6" fmla="*/ 322 w 902"/>
                    <a:gd name="T7" fmla="*/ 6 h 304"/>
                    <a:gd name="T8" fmla="*/ 192 w 902"/>
                    <a:gd name="T9" fmla="*/ 20 h 304"/>
                    <a:gd name="T10" fmla="*/ 97 w 902"/>
                    <a:gd name="T11" fmla="*/ 38 h 304"/>
                    <a:gd name="T12" fmla="*/ 65 w 902"/>
                    <a:gd name="T13" fmla="*/ 52 h 304"/>
                    <a:gd name="T14" fmla="*/ 39 w 902"/>
                    <a:gd name="T15" fmla="*/ 73 h 304"/>
                    <a:gd name="T16" fmla="*/ 18 w 902"/>
                    <a:gd name="T17" fmla="*/ 100 h 304"/>
                    <a:gd name="T18" fmla="*/ 5 w 902"/>
                    <a:gd name="T19" fmla="*/ 130 h 304"/>
                    <a:gd name="T20" fmla="*/ 0 w 902"/>
                    <a:gd name="T21" fmla="*/ 163 h 304"/>
                    <a:gd name="T22" fmla="*/ 2 w 902"/>
                    <a:gd name="T23" fmla="*/ 232 h 304"/>
                    <a:gd name="T24" fmla="*/ 12 w 902"/>
                    <a:gd name="T25" fmla="*/ 257 h 304"/>
                    <a:gd name="T26" fmla="*/ 27 w 902"/>
                    <a:gd name="T27" fmla="*/ 278 h 304"/>
                    <a:gd name="T28" fmla="*/ 47 w 902"/>
                    <a:gd name="T29" fmla="*/ 293 h 304"/>
                    <a:gd name="T30" fmla="*/ 73 w 902"/>
                    <a:gd name="T31" fmla="*/ 303 h 304"/>
                    <a:gd name="T32" fmla="*/ 211 w 902"/>
                    <a:gd name="T33" fmla="*/ 304 h 304"/>
                    <a:gd name="T34" fmla="*/ 238 w 902"/>
                    <a:gd name="T35" fmla="*/ 300 h 304"/>
                    <a:gd name="T36" fmla="*/ 262 w 902"/>
                    <a:gd name="T37" fmla="*/ 289 h 304"/>
                    <a:gd name="T38" fmla="*/ 280 w 902"/>
                    <a:gd name="T39" fmla="*/ 272 h 304"/>
                    <a:gd name="T40" fmla="*/ 294 w 902"/>
                    <a:gd name="T41" fmla="*/ 249 h 304"/>
                    <a:gd name="T42" fmla="*/ 300 w 902"/>
                    <a:gd name="T43" fmla="*/ 223 h 304"/>
                    <a:gd name="T44" fmla="*/ 339 w 902"/>
                    <a:gd name="T45" fmla="*/ 195 h 304"/>
                    <a:gd name="T46" fmla="*/ 452 w 902"/>
                    <a:gd name="T47" fmla="*/ 190 h 304"/>
                    <a:gd name="T48" fmla="*/ 563 w 902"/>
                    <a:gd name="T49" fmla="*/ 195 h 304"/>
                    <a:gd name="T50" fmla="*/ 602 w 902"/>
                    <a:gd name="T51" fmla="*/ 222 h 304"/>
                    <a:gd name="T52" fmla="*/ 608 w 902"/>
                    <a:gd name="T53" fmla="*/ 248 h 304"/>
                    <a:gd name="T54" fmla="*/ 622 w 902"/>
                    <a:gd name="T55" fmla="*/ 271 h 304"/>
                    <a:gd name="T56" fmla="*/ 641 w 902"/>
                    <a:gd name="T57" fmla="*/ 289 h 304"/>
                    <a:gd name="T58" fmla="*/ 665 w 902"/>
                    <a:gd name="T59" fmla="*/ 301 h 304"/>
                    <a:gd name="T60" fmla="*/ 692 w 902"/>
                    <a:gd name="T61" fmla="*/ 304 h 304"/>
                    <a:gd name="T62" fmla="*/ 812 w 902"/>
                    <a:gd name="T63" fmla="*/ 304 h 304"/>
                    <a:gd name="T64" fmla="*/ 839 w 902"/>
                    <a:gd name="T65" fmla="*/ 300 h 304"/>
                    <a:gd name="T66" fmla="*/ 862 w 902"/>
                    <a:gd name="T67" fmla="*/ 289 h 304"/>
                    <a:gd name="T68" fmla="*/ 882 w 902"/>
                    <a:gd name="T69" fmla="*/ 272 h 304"/>
                    <a:gd name="T70" fmla="*/ 894 w 902"/>
                    <a:gd name="T71" fmla="*/ 249 h 304"/>
                    <a:gd name="T72" fmla="*/ 902 w 902"/>
                    <a:gd name="T73" fmla="*/ 223 h 304"/>
                    <a:gd name="T74" fmla="*/ 901 w 902"/>
                    <a:gd name="T75" fmla="*/ 153 h 304"/>
                    <a:gd name="T76" fmla="*/ 893 w 902"/>
                    <a:gd name="T77" fmla="*/ 121 h 304"/>
                    <a:gd name="T78" fmla="*/ 878 w 902"/>
                    <a:gd name="T79" fmla="*/ 90 h 304"/>
                    <a:gd name="T80" fmla="*/ 855 w 902"/>
                    <a:gd name="T81" fmla="*/ 66 h 304"/>
                    <a:gd name="T82" fmla="*/ 827 w 902"/>
                    <a:gd name="T83" fmla="*/ 47 h 304"/>
                    <a:gd name="T84" fmla="*/ 795 w 902"/>
                    <a:gd name="T85" fmla="*/ 36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02" h="304">
                      <a:moveTo>
                        <a:pt x="795" y="36"/>
                      </a:moveTo>
                      <a:lnTo>
                        <a:pt x="753" y="27"/>
                      </a:lnTo>
                      <a:lnTo>
                        <a:pt x="710" y="20"/>
                      </a:lnTo>
                      <a:lnTo>
                        <a:pt x="667" y="14"/>
                      </a:lnTo>
                      <a:lnTo>
                        <a:pt x="624" y="9"/>
                      </a:lnTo>
                      <a:lnTo>
                        <a:pt x="581" y="6"/>
                      </a:lnTo>
                      <a:lnTo>
                        <a:pt x="537" y="3"/>
                      </a:lnTo>
                      <a:lnTo>
                        <a:pt x="494" y="1"/>
                      </a:lnTo>
                      <a:lnTo>
                        <a:pt x="452" y="0"/>
                      </a:lnTo>
                      <a:lnTo>
                        <a:pt x="408" y="1"/>
                      </a:lnTo>
                      <a:lnTo>
                        <a:pt x="365" y="3"/>
                      </a:lnTo>
                      <a:lnTo>
                        <a:pt x="322" y="6"/>
                      </a:lnTo>
                      <a:lnTo>
                        <a:pt x="278" y="9"/>
                      </a:lnTo>
                      <a:lnTo>
                        <a:pt x="235" y="14"/>
                      </a:lnTo>
                      <a:lnTo>
                        <a:pt x="192" y="20"/>
                      </a:lnTo>
                      <a:lnTo>
                        <a:pt x="150" y="27"/>
                      </a:lnTo>
                      <a:lnTo>
                        <a:pt x="107" y="36"/>
                      </a:lnTo>
                      <a:lnTo>
                        <a:pt x="97" y="38"/>
                      </a:lnTo>
                      <a:lnTo>
                        <a:pt x="86" y="42"/>
                      </a:lnTo>
                      <a:lnTo>
                        <a:pt x="75" y="47"/>
                      </a:lnTo>
                      <a:lnTo>
                        <a:pt x="65" y="52"/>
                      </a:lnTo>
                      <a:lnTo>
                        <a:pt x="56" y="58"/>
                      </a:lnTo>
                      <a:lnTo>
                        <a:pt x="47" y="66"/>
                      </a:lnTo>
                      <a:lnTo>
                        <a:pt x="39" y="73"/>
                      </a:lnTo>
                      <a:lnTo>
                        <a:pt x="31" y="82"/>
                      </a:lnTo>
                      <a:lnTo>
                        <a:pt x="25" y="90"/>
                      </a:lnTo>
                      <a:lnTo>
                        <a:pt x="18" y="100"/>
                      </a:lnTo>
                      <a:lnTo>
                        <a:pt x="13" y="110"/>
                      </a:lnTo>
                      <a:lnTo>
                        <a:pt x="9" y="121"/>
                      </a:lnTo>
                      <a:lnTo>
                        <a:pt x="5" y="130"/>
                      </a:lnTo>
                      <a:lnTo>
                        <a:pt x="2" y="142"/>
                      </a:lnTo>
                      <a:lnTo>
                        <a:pt x="1" y="153"/>
                      </a:lnTo>
                      <a:lnTo>
                        <a:pt x="0" y="163"/>
                      </a:lnTo>
                      <a:lnTo>
                        <a:pt x="0" y="214"/>
                      </a:lnTo>
                      <a:lnTo>
                        <a:pt x="1" y="223"/>
                      </a:lnTo>
                      <a:lnTo>
                        <a:pt x="2" y="232"/>
                      </a:lnTo>
                      <a:lnTo>
                        <a:pt x="4" y="241"/>
                      </a:lnTo>
                      <a:lnTo>
                        <a:pt x="8" y="249"/>
                      </a:lnTo>
                      <a:lnTo>
                        <a:pt x="12" y="257"/>
                      </a:lnTo>
                      <a:lnTo>
                        <a:pt x="16" y="264"/>
                      </a:lnTo>
                      <a:lnTo>
                        <a:pt x="21" y="272"/>
                      </a:lnTo>
                      <a:lnTo>
                        <a:pt x="27" y="278"/>
                      </a:lnTo>
                      <a:lnTo>
                        <a:pt x="33" y="284"/>
                      </a:lnTo>
                      <a:lnTo>
                        <a:pt x="41" y="289"/>
                      </a:lnTo>
                      <a:lnTo>
                        <a:pt x="47" y="293"/>
                      </a:lnTo>
                      <a:lnTo>
                        <a:pt x="56" y="298"/>
                      </a:lnTo>
                      <a:lnTo>
                        <a:pt x="64" y="300"/>
                      </a:lnTo>
                      <a:lnTo>
                        <a:pt x="73" y="303"/>
                      </a:lnTo>
                      <a:lnTo>
                        <a:pt x="82" y="304"/>
                      </a:lnTo>
                      <a:lnTo>
                        <a:pt x="90" y="304"/>
                      </a:lnTo>
                      <a:lnTo>
                        <a:pt x="211" y="304"/>
                      </a:lnTo>
                      <a:lnTo>
                        <a:pt x="220" y="304"/>
                      </a:lnTo>
                      <a:lnTo>
                        <a:pt x="228" y="303"/>
                      </a:lnTo>
                      <a:lnTo>
                        <a:pt x="238" y="300"/>
                      </a:lnTo>
                      <a:lnTo>
                        <a:pt x="246" y="298"/>
                      </a:lnTo>
                      <a:lnTo>
                        <a:pt x="254" y="293"/>
                      </a:lnTo>
                      <a:lnTo>
                        <a:pt x="262" y="289"/>
                      </a:lnTo>
                      <a:lnTo>
                        <a:pt x="268" y="284"/>
                      </a:lnTo>
                      <a:lnTo>
                        <a:pt x="275" y="278"/>
                      </a:lnTo>
                      <a:lnTo>
                        <a:pt x="280" y="272"/>
                      </a:lnTo>
                      <a:lnTo>
                        <a:pt x="285" y="264"/>
                      </a:lnTo>
                      <a:lnTo>
                        <a:pt x="290" y="257"/>
                      </a:lnTo>
                      <a:lnTo>
                        <a:pt x="294" y="249"/>
                      </a:lnTo>
                      <a:lnTo>
                        <a:pt x="297" y="241"/>
                      </a:lnTo>
                      <a:lnTo>
                        <a:pt x="299" y="232"/>
                      </a:lnTo>
                      <a:lnTo>
                        <a:pt x="300" y="223"/>
                      </a:lnTo>
                      <a:lnTo>
                        <a:pt x="301" y="214"/>
                      </a:lnTo>
                      <a:lnTo>
                        <a:pt x="301" y="198"/>
                      </a:lnTo>
                      <a:lnTo>
                        <a:pt x="339" y="195"/>
                      </a:lnTo>
                      <a:lnTo>
                        <a:pt x="376" y="192"/>
                      </a:lnTo>
                      <a:lnTo>
                        <a:pt x="414" y="191"/>
                      </a:lnTo>
                      <a:lnTo>
                        <a:pt x="452" y="190"/>
                      </a:lnTo>
                      <a:lnTo>
                        <a:pt x="488" y="191"/>
                      </a:lnTo>
                      <a:lnTo>
                        <a:pt x="526" y="192"/>
                      </a:lnTo>
                      <a:lnTo>
                        <a:pt x="563" y="195"/>
                      </a:lnTo>
                      <a:lnTo>
                        <a:pt x="602" y="198"/>
                      </a:lnTo>
                      <a:lnTo>
                        <a:pt x="602" y="214"/>
                      </a:lnTo>
                      <a:lnTo>
                        <a:pt x="602" y="222"/>
                      </a:lnTo>
                      <a:lnTo>
                        <a:pt x="603" y="232"/>
                      </a:lnTo>
                      <a:lnTo>
                        <a:pt x="605" y="241"/>
                      </a:lnTo>
                      <a:lnTo>
                        <a:pt x="608" y="248"/>
                      </a:lnTo>
                      <a:lnTo>
                        <a:pt x="612" y="257"/>
                      </a:lnTo>
                      <a:lnTo>
                        <a:pt x="617" y="264"/>
                      </a:lnTo>
                      <a:lnTo>
                        <a:pt x="622" y="271"/>
                      </a:lnTo>
                      <a:lnTo>
                        <a:pt x="627" y="278"/>
                      </a:lnTo>
                      <a:lnTo>
                        <a:pt x="635" y="284"/>
                      </a:lnTo>
                      <a:lnTo>
                        <a:pt x="641" y="289"/>
                      </a:lnTo>
                      <a:lnTo>
                        <a:pt x="649" y="293"/>
                      </a:lnTo>
                      <a:lnTo>
                        <a:pt x="657" y="298"/>
                      </a:lnTo>
                      <a:lnTo>
                        <a:pt x="665" y="301"/>
                      </a:lnTo>
                      <a:lnTo>
                        <a:pt x="674" y="303"/>
                      </a:lnTo>
                      <a:lnTo>
                        <a:pt x="683" y="304"/>
                      </a:lnTo>
                      <a:lnTo>
                        <a:pt x="692" y="304"/>
                      </a:lnTo>
                      <a:lnTo>
                        <a:pt x="692" y="289"/>
                      </a:lnTo>
                      <a:lnTo>
                        <a:pt x="692" y="304"/>
                      </a:lnTo>
                      <a:lnTo>
                        <a:pt x="812" y="304"/>
                      </a:lnTo>
                      <a:lnTo>
                        <a:pt x="822" y="304"/>
                      </a:lnTo>
                      <a:lnTo>
                        <a:pt x="830" y="303"/>
                      </a:lnTo>
                      <a:lnTo>
                        <a:pt x="839" y="300"/>
                      </a:lnTo>
                      <a:lnTo>
                        <a:pt x="847" y="298"/>
                      </a:lnTo>
                      <a:lnTo>
                        <a:pt x="855" y="293"/>
                      </a:lnTo>
                      <a:lnTo>
                        <a:pt x="862" y="289"/>
                      </a:lnTo>
                      <a:lnTo>
                        <a:pt x="869" y="284"/>
                      </a:lnTo>
                      <a:lnTo>
                        <a:pt x="875" y="278"/>
                      </a:lnTo>
                      <a:lnTo>
                        <a:pt x="882" y="272"/>
                      </a:lnTo>
                      <a:lnTo>
                        <a:pt x="887" y="264"/>
                      </a:lnTo>
                      <a:lnTo>
                        <a:pt x="891" y="257"/>
                      </a:lnTo>
                      <a:lnTo>
                        <a:pt x="894" y="249"/>
                      </a:lnTo>
                      <a:lnTo>
                        <a:pt x="898" y="241"/>
                      </a:lnTo>
                      <a:lnTo>
                        <a:pt x="900" y="232"/>
                      </a:lnTo>
                      <a:lnTo>
                        <a:pt x="902" y="223"/>
                      </a:lnTo>
                      <a:lnTo>
                        <a:pt x="902" y="214"/>
                      </a:lnTo>
                      <a:lnTo>
                        <a:pt x="902" y="163"/>
                      </a:lnTo>
                      <a:lnTo>
                        <a:pt x="901" y="153"/>
                      </a:lnTo>
                      <a:lnTo>
                        <a:pt x="900" y="142"/>
                      </a:lnTo>
                      <a:lnTo>
                        <a:pt x="898" y="130"/>
                      </a:lnTo>
                      <a:lnTo>
                        <a:pt x="893" y="121"/>
                      </a:lnTo>
                      <a:lnTo>
                        <a:pt x="889" y="110"/>
                      </a:lnTo>
                      <a:lnTo>
                        <a:pt x="884" y="100"/>
                      </a:lnTo>
                      <a:lnTo>
                        <a:pt x="878" y="90"/>
                      </a:lnTo>
                      <a:lnTo>
                        <a:pt x="871" y="82"/>
                      </a:lnTo>
                      <a:lnTo>
                        <a:pt x="863" y="73"/>
                      </a:lnTo>
                      <a:lnTo>
                        <a:pt x="855" y="66"/>
                      </a:lnTo>
                      <a:lnTo>
                        <a:pt x="846" y="58"/>
                      </a:lnTo>
                      <a:lnTo>
                        <a:pt x="838" y="52"/>
                      </a:lnTo>
                      <a:lnTo>
                        <a:pt x="827" y="47"/>
                      </a:lnTo>
                      <a:lnTo>
                        <a:pt x="817" y="42"/>
                      </a:lnTo>
                      <a:lnTo>
                        <a:pt x="807" y="38"/>
                      </a:lnTo>
                      <a:lnTo>
                        <a:pt x="795" y="3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00">
                    <a:solidFill>
                      <a:schemeClr val="bg2">
                        <a:lumMod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" name="Freeform 1919">
                  <a:extLst>
                    <a:ext uri="{FF2B5EF4-FFF2-40B4-BE49-F238E27FC236}">
                      <a16:creationId xmlns:a16="http://schemas.microsoft.com/office/drawing/2014/main" id="{42B54CB5-AA1B-F09D-C170-3361908C5E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1287125" y="887413"/>
                  <a:ext cx="228600" cy="166688"/>
                </a:xfrm>
                <a:custGeom>
                  <a:avLst/>
                  <a:gdLst>
                    <a:gd name="T0" fmla="*/ 319 w 722"/>
                    <a:gd name="T1" fmla="*/ 448 h 524"/>
                    <a:gd name="T2" fmla="*/ 270 w 722"/>
                    <a:gd name="T3" fmla="*/ 423 h 524"/>
                    <a:gd name="T4" fmla="*/ 236 w 722"/>
                    <a:gd name="T5" fmla="*/ 381 h 524"/>
                    <a:gd name="T6" fmla="*/ 219 w 722"/>
                    <a:gd name="T7" fmla="*/ 327 h 524"/>
                    <a:gd name="T8" fmla="*/ 225 w 722"/>
                    <a:gd name="T9" fmla="*/ 270 h 524"/>
                    <a:gd name="T10" fmla="*/ 251 w 722"/>
                    <a:gd name="T11" fmla="*/ 222 h 524"/>
                    <a:gd name="T12" fmla="*/ 293 w 722"/>
                    <a:gd name="T13" fmla="*/ 187 h 524"/>
                    <a:gd name="T14" fmla="*/ 347 w 722"/>
                    <a:gd name="T15" fmla="*/ 171 h 524"/>
                    <a:gd name="T16" fmla="*/ 403 w 722"/>
                    <a:gd name="T17" fmla="*/ 176 h 524"/>
                    <a:gd name="T18" fmla="*/ 452 w 722"/>
                    <a:gd name="T19" fmla="*/ 203 h 524"/>
                    <a:gd name="T20" fmla="*/ 487 w 722"/>
                    <a:gd name="T21" fmla="*/ 245 h 524"/>
                    <a:gd name="T22" fmla="*/ 503 w 722"/>
                    <a:gd name="T23" fmla="*/ 298 h 524"/>
                    <a:gd name="T24" fmla="*/ 498 w 722"/>
                    <a:gd name="T25" fmla="*/ 355 h 524"/>
                    <a:gd name="T26" fmla="*/ 471 w 722"/>
                    <a:gd name="T27" fmla="*/ 403 h 524"/>
                    <a:gd name="T28" fmla="*/ 429 w 722"/>
                    <a:gd name="T29" fmla="*/ 438 h 524"/>
                    <a:gd name="T30" fmla="*/ 375 w 722"/>
                    <a:gd name="T31" fmla="*/ 455 h 524"/>
                    <a:gd name="T32" fmla="*/ 452 w 722"/>
                    <a:gd name="T33" fmla="*/ 15 h 524"/>
                    <a:gd name="T34" fmla="*/ 447 w 722"/>
                    <a:gd name="T35" fmla="*/ 4 h 524"/>
                    <a:gd name="T36" fmla="*/ 437 w 722"/>
                    <a:gd name="T37" fmla="*/ 0 h 524"/>
                    <a:gd name="T38" fmla="*/ 426 w 722"/>
                    <a:gd name="T39" fmla="*/ 4 h 524"/>
                    <a:gd name="T40" fmla="*/ 422 w 722"/>
                    <a:gd name="T41" fmla="*/ 15 h 524"/>
                    <a:gd name="T42" fmla="*/ 305 w 722"/>
                    <a:gd name="T43" fmla="*/ 76 h 524"/>
                    <a:gd name="T44" fmla="*/ 300 w 722"/>
                    <a:gd name="T45" fmla="*/ 12 h 524"/>
                    <a:gd name="T46" fmla="*/ 294 w 722"/>
                    <a:gd name="T47" fmla="*/ 3 h 524"/>
                    <a:gd name="T48" fmla="*/ 283 w 722"/>
                    <a:gd name="T49" fmla="*/ 1 h 524"/>
                    <a:gd name="T50" fmla="*/ 274 w 722"/>
                    <a:gd name="T51" fmla="*/ 7 h 524"/>
                    <a:gd name="T52" fmla="*/ 271 w 722"/>
                    <a:gd name="T53" fmla="*/ 78 h 524"/>
                    <a:gd name="T54" fmla="*/ 216 w 722"/>
                    <a:gd name="T55" fmla="*/ 89 h 524"/>
                    <a:gd name="T56" fmla="*/ 164 w 722"/>
                    <a:gd name="T57" fmla="*/ 111 h 524"/>
                    <a:gd name="T58" fmla="*/ 118 w 722"/>
                    <a:gd name="T59" fmla="*/ 142 h 524"/>
                    <a:gd name="T60" fmla="*/ 78 w 722"/>
                    <a:gd name="T61" fmla="*/ 180 h 524"/>
                    <a:gd name="T62" fmla="*/ 45 w 722"/>
                    <a:gd name="T63" fmla="*/ 225 h 524"/>
                    <a:gd name="T64" fmla="*/ 22 w 722"/>
                    <a:gd name="T65" fmla="*/ 277 h 524"/>
                    <a:gd name="T66" fmla="*/ 5 w 722"/>
                    <a:gd name="T67" fmla="*/ 334 h 524"/>
                    <a:gd name="T68" fmla="*/ 0 w 722"/>
                    <a:gd name="T69" fmla="*/ 395 h 524"/>
                    <a:gd name="T70" fmla="*/ 3 w 722"/>
                    <a:gd name="T71" fmla="*/ 516 h 524"/>
                    <a:gd name="T72" fmla="*/ 13 w 722"/>
                    <a:gd name="T73" fmla="*/ 522 h 524"/>
                    <a:gd name="T74" fmla="*/ 712 w 722"/>
                    <a:gd name="T75" fmla="*/ 521 h 524"/>
                    <a:gd name="T76" fmla="*/ 721 w 722"/>
                    <a:gd name="T77" fmla="*/ 514 h 524"/>
                    <a:gd name="T78" fmla="*/ 722 w 722"/>
                    <a:gd name="T79" fmla="*/ 379 h 524"/>
                    <a:gd name="T80" fmla="*/ 713 w 722"/>
                    <a:gd name="T81" fmla="*/ 319 h 524"/>
                    <a:gd name="T82" fmla="*/ 696 w 722"/>
                    <a:gd name="T83" fmla="*/ 264 h 524"/>
                    <a:gd name="T84" fmla="*/ 669 w 722"/>
                    <a:gd name="T85" fmla="*/ 214 h 524"/>
                    <a:gd name="T86" fmla="*/ 635 w 722"/>
                    <a:gd name="T87" fmla="*/ 170 h 524"/>
                    <a:gd name="T88" fmla="*/ 594 w 722"/>
                    <a:gd name="T89" fmla="*/ 133 h 524"/>
                    <a:gd name="T90" fmla="*/ 547 w 722"/>
                    <a:gd name="T91" fmla="*/ 105 h 524"/>
                    <a:gd name="T92" fmla="*/ 495 w 722"/>
                    <a:gd name="T93" fmla="*/ 86 h 524"/>
                    <a:gd name="T94" fmla="*/ 452 w 722"/>
                    <a:gd name="T95" fmla="*/ 78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22" h="524">
                      <a:moveTo>
                        <a:pt x="362" y="455"/>
                      </a:moveTo>
                      <a:lnTo>
                        <a:pt x="347" y="455"/>
                      </a:lnTo>
                      <a:lnTo>
                        <a:pt x="333" y="453"/>
                      </a:lnTo>
                      <a:lnTo>
                        <a:pt x="319" y="448"/>
                      </a:lnTo>
                      <a:lnTo>
                        <a:pt x="306" y="444"/>
                      </a:lnTo>
                      <a:lnTo>
                        <a:pt x="293" y="438"/>
                      </a:lnTo>
                      <a:lnTo>
                        <a:pt x="281" y="431"/>
                      </a:lnTo>
                      <a:lnTo>
                        <a:pt x="270" y="423"/>
                      </a:lnTo>
                      <a:lnTo>
                        <a:pt x="261" y="413"/>
                      </a:lnTo>
                      <a:lnTo>
                        <a:pt x="251" y="403"/>
                      </a:lnTo>
                      <a:lnTo>
                        <a:pt x="243" y="393"/>
                      </a:lnTo>
                      <a:lnTo>
                        <a:pt x="236" y="381"/>
                      </a:lnTo>
                      <a:lnTo>
                        <a:pt x="230" y="368"/>
                      </a:lnTo>
                      <a:lnTo>
                        <a:pt x="225" y="355"/>
                      </a:lnTo>
                      <a:lnTo>
                        <a:pt x="221" y="341"/>
                      </a:lnTo>
                      <a:lnTo>
                        <a:pt x="219" y="327"/>
                      </a:lnTo>
                      <a:lnTo>
                        <a:pt x="219" y="312"/>
                      </a:lnTo>
                      <a:lnTo>
                        <a:pt x="219" y="298"/>
                      </a:lnTo>
                      <a:lnTo>
                        <a:pt x="221" y="284"/>
                      </a:lnTo>
                      <a:lnTo>
                        <a:pt x="225" y="270"/>
                      </a:lnTo>
                      <a:lnTo>
                        <a:pt x="230" y="258"/>
                      </a:lnTo>
                      <a:lnTo>
                        <a:pt x="236" y="245"/>
                      </a:lnTo>
                      <a:lnTo>
                        <a:pt x="243" y="233"/>
                      </a:lnTo>
                      <a:lnTo>
                        <a:pt x="251" y="222"/>
                      </a:lnTo>
                      <a:lnTo>
                        <a:pt x="261" y="211"/>
                      </a:lnTo>
                      <a:lnTo>
                        <a:pt x="270" y="203"/>
                      </a:lnTo>
                      <a:lnTo>
                        <a:pt x="281" y="194"/>
                      </a:lnTo>
                      <a:lnTo>
                        <a:pt x="293" y="187"/>
                      </a:lnTo>
                      <a:lnTo>
                        <a:pt x="306" y="181"/>
                      </a:lnTo>
                      <a:lnTo>
                        <a:pt x="319" y="176"/>
                      </a:lnTo>
                      <a:lnTo>
                        <a:pt x="333" y="173"/>
                      </a:lnTo>
                      <a:lnTo>
                        <a:pt x="347" y="171"/>
                      </a:lnTo>
                      <a:lnTo>
                        <a:pt x="362" y="170"/>
                      </a:lnTo>
                      <a:lnTo>
                        <a:pt x="375" y="171"/>
                      </a:lnTo>
                      <a:lnTo>
                        <a:pt x="391" y="173"/>
                      </a:lnTo>
                      <a:lnTo>
                        <a:pt x="403" y="176"/>
                      </a:lnTo>
                      <a:lnTo>
                        <a:pt x="416" y="181"/>
                      </a:lnTo>
                      <a:lnTo>
                        <a:pt x="429" y="187"/>
                      </a:lnTo>
                      <a:lnTo>
                        <a:pt x="441" y="194"/>
                      </a:lnTo>
                      <a:lnTo>
                        <a:pt x="452" y="203"/>
                      </a:lnTo>
                      <a:lnTo>
                        <a:pt x="462" y="211"/>
                      </a:lnTo>
                      <a:lnTo>
                        <a:pt x="471" y="222"/>
                      </a:lnTo>
                      <a:lnTo>
                        <a:pt x="480" y="233"/>
                      </a:lnTo>
                      <a:lnTo>
                        <a:pt x="487" y="245"/>
                      </a:lnTo>
                      <a:lnTo>
                        <a:pt x="492" y="258"/>
                      </a:lnTo>
                      <a:lnTo>
                        <a:pt x="498" y="270"/>
                      </a:lnTo>
                      <a:lnTo>
                        <a:pt x="501" y="284"/>
                      </a:lnTo>
                      <a:lnTo>
                        <a:pt x="503" y="298"/>
                      </a:lnTo>
                      <a:lnTo>
                        <a:pt x="504" y="312"/>
                      </a:lnTo>
                      <a:lnTo>
                        <a:pt x="503" y="327"/>
                      </a:lnTo>
                      <a:lnTo>
                        <a:pt x="501" y="341"/>
                      </a:lnTo>
                      <a:lnTo>
                        <a:pt x="498" y="355"/>
                      </a:lnTo>
                      <a:lnTo>
                        <a:pt x="492" y="368"/>
                      </a:lnTo>
                      <a:lnTo>
                        <a:pt x="487" y="381"/>
                      </a:lnTo>
                      <a:lnTo>
                        <a:pt x="480" y="393"/>
                      </a:lnTo>
                      <a:lnTo>
                        <a:pt x="471" y="403"/>
                      </a:lnTo>
                      <a:lnTo>
                        <a:pt x="462" y="413"/>
                      </a:lnTo>
                      <a:lnTo>
                        <a:pt x="452" y="423"/>
                      </a:lnTo>
                      <a:lnTo>
                        <a:pt x="441" y="431"/>
                      </a:lnTo>
                      <a:lnTo>
                        <a:pt x="429" y="438"/>
                      </a:lnTo>
                      <a:lnTo>
                        <a:pt x="416" y="444"/>
                      </a:lnTo>
                      <a:lnTo>
                        <a:pt x="403" y="450"/>
                      </a:lnTo>
                      <a:lnTo>
                        <a:pt x="391" y="453"/>
                      </a:lnTo>
                      <a:lnTo>
                        <a:pt x="375" y="455"/>
                      </a:lnTo>
                      <a:lnTo>
                        <a:pt x="362" y="456"/>
                      </a:lnTo>
                      <a:lnTo>
                        <a:pt x="362" y="455"/>
                      </a:lnTo>
                      <a:close/>
                      <a:moveTo>
                        <a:pt x="452" y="78"/>
                      </a:moveTo>
                      <a:lnTo>
                        <a:pt x="452" y="15"/>
                      </a:lnTo>
                      <a:lnTo>
                        <a:pt x="452" y="12"/>
                      </a:lnTo>
                      <a:lnTo>
                        <a:pt x="451" y="10"/>
                      </a:lnTo>
                      <a:lnTo>
                        <a:pt x="449" y="7"/>
                      </a:lnTo>
                      <a:lnTo>
                        <a:pt x="447" y="4"/>
                      </a:lnTo>
                      <a:lnTo>
                        <a:pt x="445" y="3"/>
                      </a:lnTo>
                      <a:lnTo>
                        <a:pt x="443" y="1"/>
                      </a:lnTo>
                      <a:lnTo>
                        <a:pt x="440" y="1"/>
                      </a:lnTo>
                      <a:lnTo>
                        <a:pt x="437" y="0"/>
                      </a:lnTo>
                      <a:lnTo>
                        <a:pt x="434" y="1"/>
                      </a:lnTo>
                      <a:lnTo>
                        <a:pt x="431" y="1"/>
                      </a:lnTo>
                      <a:lnTo>
                        <a:pt x="429" y="3"/>
                      </a:lnTo>
                      <a:lnTo>
                        <a:pt x="426" y="4"/>
                      </a:lnTo>
                      <a:lnTo>
                        <a:pt x="425" y="7"/>
                      </a:lnTo>
                      <a:lnTo>
                        <a:pt x="423" y="10"/>
                      </a:lnTo>
                      <a:lnTo>
                        <a:pt x="423" y="12"/>
                      </a:lnTo>
                      <a:lnTo>
                        <a:pt x="422" y="15"/>
                      </a:lnTo>
                      <a:lnTo>
                        <a:pt x="422" y="76"/>
                      </a:lnTo>
                      <a:lnTo>
                        <a:pt x="419" y="76"/>
                      </a:lnTo>
                      <a:lnTo>
                        <a:pt x="418" y="76"/>
                      </a:lnTo>
                      <a:lnTo>
                        <a:pt x="305" y="76"/>
                      </a:lnTo>
                      <a:lnTo>
                        <a:pt x="303" y="76"/>
                      </a:lnTo>
                      <a:lnTo>
                        <a:pt x="301" y="76"/>
                      </a:lnTo>
                      <a:lnTo>
                        <a:pt x="301" y="15"/>
                      </a:lnTo>
                      <a:lnTo>
                        <a:pt x="300" y="12"/>
                      </a:lnTo>
                      <a:lnTo>
                        <a:pt x="300" y="10"/>
                      </a:lnTo>
                      <a:lnTo>
                        <a:pt x="298" y="7"/>
                      </a:lnTo>
                      <a:lnTo>
                        <a:pt x="297" y="4"/>
                      </a:lnTo>
                      <a:lnTo>
                        <a:pt x="294" y="3"/>
                      </a:lnTo>
                      <a:lnTo>
                        <a:pt x="292" y="1"/>
                      </a:lnTo>
                      <a:lnTo>
                        <a:pt x="289" y="1"/>
                      </a:lnTo>
                      <a:lnTo>
                        <a:pt x="286" y="0"/>
                      </a:lnTo>
                      <a:lnTo>
                        <a:pt x="283" y="1"/>
                      </a:lnTo>
                      <a:lnTo>
                        <a:pt x="280" y="1"/>
                      </a:lnTo>
                      <a:lnTo>
                        <a:pt x="278" y="3"/>
                      </a:lnTo>
                      <a:lnTo>
                        <a:pt x="276" y="4"/>
                      </a:lnTo>
                      <a:lnTo>
                        <a:pt x="274" y="7"/>
                      </a:lnTo>
                      <a:lnTo>
                        <a:pt x="273" y="10"/>
                      </a:lnTo>
                      <a:lnTo>
                        <a:pt x="271" y="12"/>
                      </a:lnTo>
                      <a:lnTo>
                        <a:pt x="271" y="15"/>
                      </a:lnTo>
                      <a:lnTo>
                        <a:pt x="271" y="78"/>
                      </a:lnTo>
                      <a:lnTo>
                        <a:pt x="256" y="79"/>
                      </a:lnTo>
                      <a:lnTo>
                        <a:pt x="243" y="83"/>
                      </a:lnTo>
                      <a:lnTo>
                        <a:pt x="229" y="86"/>
                      </a:lnTo>
                      <a:lnTo>
                        <a:pt x="216" y="89"/>
                      </a:lnTo>
                      <a:lnTo>
                        <a:pt x="202" y="95"/>
                      </a:lnTo>
                      <a:lnTo>
                        <a:pt x="189" y="99"/>
                      </a:lnTo>
                      <a:lnTo>
                        <a:pt x="176" y="105"/>
                      </a:lnTo>
                      <a:lnTo>
                        <a:pt x="164" y="111"/>
                      </a:lnTo>
                      <a:lnTo>
                        <a:pt x="151" y="118"/>
                      </a:lnTo>
                      <a:lnTo>
                        <a:pt x="140" y="126"/>
                      </a:lnTo>
                      <a:lnTo>
                        <a:pt x="129" y="133"/>
                      </a:lnTo>
                      <a:lnTo>
                        <a:pt x="118" y="142"/>
                      </a:lnTo>
                      <a:lnTo>
                        <a:pt x="107" y="150"/>
                      </a:lnTo>
                      <a:lnTo>
                        <a:pt x="97" y="160"/>
                      </a:lnTo>
                      <a:lnTo>
                        <a:pt x="87" y="170"/>
                      </a:lnTo>
                      <a:lnTo>
                        <a:pt x="78" y="180"/>
                      </a:lnTo>
                      <a:lnTo>
                        <a:pt x="69" y="191"/>
                      </a:lnTo>
                      <a:lnTo>
                        <a:pt x="61" y="202"/>
                      </a:lnTo>
                      <a:lnTo>
                        <a:pt x="53" y="214"/>
                      </a:lnTo>
                      <a:lnTo>
                        <a:pt x="45" y="225"/>
                      </a:lnTo>
                      <a:lnTo>
                        <a:pt x="39" y="238"/>
                      </a:lnTo>
                      <a:lnTo>
                        <a:pt x="32" y="251"/>
                      </a:lnTo>
                      <a:lnTo>
                        <a:pt x="27" y="264"/>
                      </a:lnTo>
                      <a:lnTo>
                        <a:pt x="22" y="277"/>
                      </a:lnTo>
                      <a:lnTo>
                        <a:pt x="16" y="291"/>
                      </a:lnTo>
                      <a:lnTo>
                        <a:pt x="12" y="305"/>
                      </a:lnTo>
                      <a:lnTo>
                        <a:pt x="9" y="319"/>
                      </a:lnTo>
                      <a:lnTo>
                        <a:pt x="5" y="334"/>
                      </a:lnTo>
                      <a:lnTo>
                        <a:pt x="3" y="349"/>
                      </a:lnTo>
                      <a:lnTo>
                        <a:pt x="2" y="364"/>
                      </a:lnTo>
                      <a:lnTo>
                        <a:pt x="1" y="379"/>
                      </a:lnTo>
                      <a:lnTo>
                        <a:pt x="0" y="395"/>
                      </a:lnTo>
                      <a:lnTo>
                        <a:pt x="0" y="507"/>
                      </a:lnTo>
                      <a:lnTo>
                        <a:pt x="1" y="511"/>
                      </a:lnTo>
                      <a:lnTo>
                        <a:pt x="2" y="514"/>
                      </a:lnTo>
                      <a:lnTo>
                        <a:pt x="3" y="516"/>
                      </a:lnTo>
                      <a:lnTo>
                        <a:pt x="5" y="518"/>
                      </a:lnTo>
                      <a:lnTo>
                        <a:pt x="8" y="520"/>
                      </a:lnTo>
                      <a:lnTo>
                        <a:pt x="10" y="521"/>
                      </a:lnTo>
                      <a:lnTo>
                        <a:pt x="13" y="522"/>
                      </a:lnTo>
                      <a:lnTo>
                        <a:pt x="15" y="524"/>
                      </a:lnTo>
                      <a:lnTo>
                        <a:pt x="707" y="522"/>
                      </a:lnTo>
                      <a:lnTo>
                        <a:pt x="710" y="522"/>
                      </a:lnTo>
                      <a:lnTo>
                        <a:pt x="712" y="521"/>
                      </a:lnTo>
                      <a:lnTo>
                        <a:pt x="715" y="520"/>
                      </a:lnTo>
                      <a:lnTo>
                        <a:pt x="718" y="518"/>
                      </a:lnTo>
                      <a:lnTo>
                        <a:pt x="720" y="516"/>
                      </a:lnTo>
                      <a:lnTo>
                        <a:pt x="721" y="514"/>
                      </a:lnTo>
                      <a:lnTo>
                        <a:pt x="722" y="511"/>
                      </a:lnTo>
                      <a:lnTo>
                        <a:pt x="722" y="509"/>
                      </a:lnTo>
                      <a:lnTo>
                        <a:pt x="722" y="394"/>
                      </a:lnTo>
                      <a:lnTo>
                        <a:pt x="722" y="379"/>
                      </a:lnTo>
                      <a:lnTo>
                        <a:pt x="721" y="364"/>
                      </a:lnTo>
                      <a:lnTo>
                        <a:pt x="719" y="349"/>
                      </a:lnTo>
                      <a:lnTo>
                        <a:pt x="717" y="334"/>
                      </a:lnTo>
                      <a:lnTo>
                        <a:pt x="713" y="319"/>
                      </a:lnTo>
                      <a:lnTo>
                        <a:pt x="710" y="305"/>
                      </a:lnTo>
                      <a:lnTo>
                        <a:pt x="706" y="291"/>
                      </a:lnTo>
                      <a:lnTo>
                        <a:pt x="702" y="277"/>
                      </a:lnTo>
                      <a:lnTo>
                        <a:pt x="696" y="264"/>
                      </a:lnTo>
                      <a:lnTo>
                        <a:pt x="690" y="251"/>
                      </a:lnTo>
                      <a:lnTo>
                        <a:pt x="684" y="238"/>
                      </a:lnTo>
                      <a:lnTo>
                        <a:pt x="677" y="225"/>
                      </a:lnTo>
                      <a:lnTo>
                        <a:pt x="669" y="214"/>
                      </a:lnTo>
                      <a:lnTo>
                        <a:pt x="662" y="202"/>
                      </a:lnTo>
                      <a:lnTo>
                        <a:pt x="653" y="191"/>
                      </a:lnTo>
                      <a:lnTo>
                        <a:pt x="645" y="180"/>
                      </a:lnTo>
                      <a:lnTo>
                        <a:pt x="635" y="170"/>
                      </a:lnTo>
                      <a:lnTo>
                        <a:pt x="625" y="160"/>
                      </a:lnTo>
                      <a:lnTo>
                        <a:pt x="616" y="150"/>
                      </a:lnTo>
                      <a:lnTo>
                        <a:pt x="605" y="142"/>
                      </a:lnTo>
                      <a:lnTo>
                        <a:pt x="594" y="133"/>
                      </a:lnTo>
                      <a:lnTo>
                        <a:pt x="582" y="126"/>
                      </a:lnTo>
                      <a:lnTo>
                        <a:pt x="571" y="118"/>
                      </a:lnTo>
                      <a:lnTo>
                        <a:pt x="559" y="112"/>
                      </a:lnTo>
                      <a:lnTo>
                        <a:pt x="547" y="105"/>
                      </a:lnTo>
                      <a:lnTo>
                        <a:pt x="534" y="100"/>
                      </a:lnTo>
                      <a:lnTo>
                        <a:pt x="521" y="95"/>
                      </a:lnTo>
                      <a:lnTo>
                        <a:pt x="507" y="90"/>
                      </a:lnTo>
                      <a:lnTo>
                        <a:pt x="495" y="86"/>
                      </a:lnTo>
                      <a:lnTo>
                        <a:pt x="481" y="83"/>
                      </a:lnTo>
                      <a:lnTo>
                        <a:pt x="467" y="81"/>
                      </a:lnTo>
                      <a:lnTo>
                        <a:pt x="452" y="78"/>
                      </a:lnTo>
                      <a:lnTo>
                        <a:pt x="452" y="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00">
                    <a:solidFill>
                      <a:schemeClr val="bg2">
                        <a:lumMod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</p:grpSp>
      </p:grpSp>
      <p:grpSp>
        <p:nvGrpSpPr>
          <p:cNvPr id="17" name="Group 31">
            <a:extLst>
              <a:ext uri="{FF2B5EF4-FFF2-40B4-BE49-F238E27FC236}">
                <a16:creationId xmlns:a16="http://schemas.microsoft.com/office/drawing/2014/main" id="{9F8B13D0-C0BA-2E17-D3CA-EAD68A6296AC}"/>
              </a:ext>
            </a:extLst>
          </p:cNvPr>
          <p:cNvGrpSpPr/>
          <p:nvPr/>
        </p:nvGrpSpPr>
        <p:grpSpPr>
          <a:xfrm>
            <a:off x="420679" y="8785831"/>
            <a:ext cx="1572012" cy="203211"/>
            <a:chOff x="420679" y="8764534"/>
            <a:chExt cx="1572012" cy="203211"/>
          </a:xfrm>
        </p:grpSpPr>
        <p:sp>
          <p:nvSpPr>
            <p:cNvPr id="18" name="TextBox 19">
              <a:extLst>
                <a:ext uri="{FF2B5EF4-FFF2-40B4-BE49-F238E27FC236}">
                  <a16:creationId xmlns:a16="http://schemas.microsoft.com/office/drawing/2014/main" id="{CD214BB6-2A8D-FF27-EB74-04179DAE2E2D}"/>
                </a:ext>
              </a:extLst>
            </p:cNvPr>
            <p:cNvSpPr txBox="1"/>
            <p:nvPr/>
          </p:nvSpPr>
          <p:spPr>
            <a:xfrm>
              <a:off x="740745" y="8804584"/>
              <a:ext cx="1251946" cy="12311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Facebook.com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/_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19" name="Group 27">
              <a:extLst>
                <a:ext uri="{FF2B5EF4-FFF2-40B4-BE49-F238E27FC236}">
                  <a16:creationId xmlns:a16="http://schemas.microsoft.com/office/drawing/2014/main" id="{187AC7F6-313A-CC30-2FD1-7335A475C851}"/>
                </a:ext>
              </a:extLst>
            </p:cNvPr>
            <p:cNvGrpSpPr/>
            <p:nvPr/>
          </p:nvGrpSpPr>
          <p:grpSpPr>
            <a:xfrm>
              <a:off x="420679" y="8764534"/>
              <a:ext cx="203211" cy="203211"/>
              <a:chOff x="399342" y="8743197"/>
              <a:chExt cx="245885" cy="245885"/>
            </a:xfrm>
          </p:grpSpPr>
          <p:sp>
            <p:nvSpPr>
              <p:cNvPr id="20" name="Oval 13">
                <a:extLst>
                  <a:ext uri="{FF2B5EF4-FFF2-40B4-BE49-F238E27FC236}">
                    <a16:creationId xmlns:a16="http://schemas.microsoft.com/office/drawing/2014/main" id="{9F4F9E01-1C1D-76F5-7F98-567A4C95A8D3}"/>
                  </a:ext>
                </a:extLst>
              </p:cNvPr>
              <p:cNvSpPr/>
              <p:nvPr/>
            </p:nvSpPr>
            <p:spPr>
              <a:xfrm>
                <a:off x="399342" y="8743197"/>
                <a:ext cx="245885" cy="245885"/>
              </a:xfrm>
              <a:prstGeom prst="ellipse">
                <a:avLst/>
              </a:prstGeom>
              <a:solidFill>
                <a:srgbClr val="FABE28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" name="Freeform 154">
                <a:extLst>
                  <a:ext uri="{FF2B5EF4-FFF2-40B4-BE49-F238E27FC236}">
                    <a16:creationId xmlns:a16="http://schemas.microsoft.com/office/drawing/2014/main" id="{A189D64C-A24D-5E93-13F2-81D5CFCB9C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561" y="8810535"/>
                <a:ext cx="59447" cy="111208"/>
              </a:xfrm>
              <a:custGeom>
                <a:avLst/>
                <a:gdLst>
                  <a:gd name="T0" fmla="*/ 49 w 49"/>
                  <a:gd name="T1" fmla="*/ 28 h 92"/>
                  <a:gd name="T2" fmla="*/ 32 w 49"/>
                  <a:gd name="T3" fmla="*/ 28 h 92"/>
                  <a:gd name="T4" fmla="*/ 32 w 49"/>
                  <a:gd name="T5" fmla="*/ 20 h 92"/>
                  <a:gd name="T6" fmla="*/ 36 w 49"/>
                  <a:gd name="T7" fmla="*/ 16 h 92"/>
                  <a:gd name="T8" fmla="*/ 48 w 49"/>
                  <a:gd name="T9" fmla="*/ 16 h 92"/>
                  <a:gd name="T10" fmla="*/ 48 w 49"/>
                  <a:gd name="T11" fmla="*/ 0 h 92"/>
                  <a:gd name="T12" fmla="*/ 31 w 49"/>
                  <a:gd name="T13" fmla="*/ 0 h 92"/>
                  <a:gd name="T14" fmla="*/ 12 w 49"/>
                  <a:gd name="T15" fmla="*/ 19 h 92"/>
                  <a:gd name="T16" fmla="*/ 12 w 49"/>
                  <a:gd name="T17" fmla="*/ 28 h 92"/>
                  <a:gd name="T18" fmla="*/ 0 w 49"/>
                  <a:gd name="T19" fmla="*/ 28 h 92"/>
                  <a:gd name="T20" fmla="*/ 0 w 49"/>
                  <a:gd name="T21" fmla="*/ 44 h 92"/>
                  <a:gd name="T22" fmla="*/ 12 w 49"/>
                  <a:gd name="T23" fmla="*/ 44 h 92"/>
                  <a:gd name="T24" fmla="*/ 12 w 49"/>
                  <a:gd name="T25" fmla="*/ 92 h 92"/>
                  <a:gd name="T26" fmla="*/ 32 w 49"/>
                  <a:gd name="T27" fmla="*/ 92 h 92"/>
                  <a:gd name="T28" fmla="*/ 32 w 49"/>
                  <a:gd name="T29" fmla="*/ 44 h 92"/>
                  <a:gd name="T30" fmla="*/ 47 w 49"/>
                  <a:gd name="T31" fmla="*/ 44 h 92"/>
                  <a:gd name="T32" fmla="*/ 49 w 49"/>
                  <a:gd name="T33" fmla="*/ 2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92">
                    <a:moveTo>
                      <a:pt x="49" y="28"/>
                    </a:move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17"/>
                      <a:pt x="34" y="16"/>
                      <a:pt x="36" y="16"/>
                    </a:cubicBezTo>
                    <a:cubicBezTo>
                      <a:pt x="38" y="16"/>
                      <a:pt x="48" y="16"/>
                      <a:pt x="48" y="16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5" y="0"/>
                      <a:pt x="12" y="12"/>
                      <a:pt x="12" y="19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12" y="44"/>
                      <a:pt x="12" y="44"/>
                      <a:pt x="12" y="44"/>
                    </a:cubicBezTo>
                    <a:cubicBezTo>
                      <a:pt x="12" y="65"/>
                      <a:pt x="12" y="92"/>
                      <a:pt x="12" y="92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32" y="92"/>
                      <a:pt x="32" y="64"/>
                      <a:pt x="32" y="44"/>
                    </a:cubicBezTo>
                    <a:cubicBezTo>
                      <a:pt x="47" y="44"/>
                      <a:pt x="47" y="44"/>
                      <a:pt x="47" y="44"/>
                    </a:cubicBezTo>
                    <a:lnTo>
                      <a:pt x="49" y="28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id-ID" sz="700">
                  <a:solidFill>
                    <a:schemeClr val="bg2">
                      <a:lumMod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22" name="Group 32">
            <a:extLst>
              <a:ext uri="{FF2B5EF4-FFF2-40B4-BE49-F238E27FC236}">
                <a16:creationId xmlns:a16="http://schemas.microsoft.com/office/drawing/2014/main" id="{CE5E676C-EAD3-A9C4-DBDC-433656BC4C08}"/>
              </a:ext>
            </a:extLst>
          </p:cNvPr>
          <p:cNvGrpSpPr/>
          <p:nvPr/>
        </p:nvGrpSpPr>
        <p:grpSpPr>
          <a:xfrm>
            <a:off x="420679" y="9077286"/>
            <a:ext cx="1448580" cy="203211"/>
            <a:chOff x="420679" y="9034692"/>
            <a:chExt cx="1448580" cy="203211"/>
          </a:xfrm>
        </p:grpSpPr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264BB994-935E-7D48-3B6A-81ABB70B17D3}"/>
                </a:ext>
              </a:extLst>
            </p:cNvPr>
            <p:cNvSpPr txBox="1"/>
            <p:nvPr/>
          </p:nvSpPr>
          <p:spPr>
            <a:xfrm>
              <a:off x="740745" y="9074742"/>
              <a:ext cx="1128514" cy="12311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Twitter.com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/_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24" name="Group 28">
              <a:extLst>
                <a:ext uri="{FF2B5EF4-FFF2-40B4-BE49-F238E27FC236}">
                  <a16:creationId xmlns:a16="http://schemas.microsoft.com/office/drawing/2014/main" id="{0C2C4578-FAE4-B33A-EE1E-CE6A053DB31E}"/>
                </a:ext>
              </a:extLst>
            </p:cNvPr>
            <p:cNvGrpSpPr/>
            <p:nvPr/>
          </p:nvGrpSpPr>
          <p:grpSpPr>
            <a:xfrm>
              <a:off x="420679" y="9034692"/>
              <a:ext cx="203211" cy="203211"/>
              <a:chOff x="399342" y="9013355"/>
              <a:chExt cx="245885" cy="245885"/>
            </a:xfrm>
          </p:grpSpPr>
          <p:sp>
            <p:nvSpPr>
              <p:cNvPr id="25" name="Oval 12">
                <a:extLst>
                  <a:ext uri="{FF2B5EF4-FFF2-40B4-BE49-F238E27FC236}">
                    <a16:creationId xmlns:a16="http://schemas.microsoft.com/office/drawing/2014/main" id="{86E2C465-67B4-B47F-5A23-014ABC08CBE0}"/>
                  </a:ext>
                </a:extLst>
              </p:cNvPr>
              <p:cNvSpPr/>
              <p:nvPr/>
            </p:nvSpPr>
            <p:spPr>
              <a:xfrm>
                <a:off x="399342" y="9013355"/>
                <a:ext cx="245885" cy="245885"/>
              </a:xfrm>
              <a:prstGeom prst="ellipse">
                <a:avLst/>
              </a:prstGeom>
              <a:solidFill>
                <a:srgbClr val="FABE28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6" name="Freeform 155">
                <a:extLst>
                  <a:ext uri="{FF2B5EF4-FFF2-40B4-BE49-F238E27FC236}">
                    <a16:creationId xmlns:a16="http://schemas.microsoft.com/office/drawing/2014/main" id="{AA00A750-FB3E-98DF-5890-9F695D4F61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994" y="9079298"/>
                <a:ext cx="84580" cy="113999"/>
              </a:xfrm>
              <a:custGeom>
                <a:avLst/>
                <a:gdLst>
                  <a:gd name="T0" fmla="*/ 0 w 68"/>
                  <a:gd name="T1" fmla="*/ 12 h 92"/>
                  <a:gd name="T2" fmla="*/ 12 w 68"/>
                  <a:gd name="T3" fmla="*/ 0 h 92"/>
                  <a:gd name="T4" fmla="*/ 24 w 68"/>
                  <a:gd name="T5" fmla="*/ 12 h 92"/>
                  <a:gd name="T6" fmla="*/ 24 w 68"/>
                  <a:gd name="T7" fmla="*/ 20 h 92"/>
                  <a:gd name="T8" fmla="*/ 56 w 68"/>
                  <a:gd name="T9" fmla="*/ 20 h 92"/>
                  <a:gd name="T10" fmla="*/ 68 w 68"/>
                  <a:gd name="T11" fmla="*/ 32 h 92"/>
                  <a:gd name="T12" fmla="*/ 56 w 68"/>
                  <a:gd name="T13" fmla="*/ 44 h 92"/>
                  <a:gd name="T14" fmla="*/ 24 w 68"/>
                  <a:gd name="T15" fmla="*/ 44 h 92"/>
                  <a:gd name="T16" fmla="*/ 24 w 68"/>
                  <a:gd name="T17" fmla="*/ 56 h 92"/>
                  <a:gd name="T18" fmla="*/ 36 w 68"/>
                  <a:gd name="T19" fmla="*/ 68 h 92"/>
                  <a:gd name="T20" fmla="*/ 56 w 68"/>
                  <a:gd name="T21" fmla="*/ 68 h 92"/>
                  <a:gd name="T22" fmla="*/ 68 w 68"/>
                  <a:gd name="T23" fmla="*/ 80 h 92"/>
                  <a:gd name="T24" fmla="*/ 56 w 68"/>
                  <a:gd name="T25" fmla="*/ 92 h 92"/>
                  <a:gd name="T26" fmla="*/ 32 w 68"/>
                  <a:gd name="T27" fmla="*/ 92 h 92"/>
                  <a:gd name="T28" fmla="*/ 0 w 68"/>
                  <a:gd name="T29" fmla="*/ 60 h 92"/>
                  <a:gd name="T30" fmla="*/ 0 w 68"/>
                  <a:gd name="T31" fmla="*/ 1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8" h="92">
                    <a:moveTo>
                      <a:pt x="0" y="12"/>
                    </a:moveTo>
                    <a:cubicBezTo>
                      <a:pt x="0" y="5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63" y="20"/>
                      <a:pt x="68" y="25"/>
                      <a:pt x="68" y="32"/>
                    </a:cubicBezTo>
                    <a:cubicBezTo>
                      <a:pt x="68" y="39"/>
                      <a:pt x="63" y="44"/>
                      <a:pt x="56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56"/>
                      <a:pt x="24" y="56"/>
                      <a:pt x="24" y="56"/>
                    </a:cubicBezTo>
                    <a:cubicBezTo>
                      <a:pt x="24" y="63"/>
                      <a:pt x="29" y="68"/>
                      <a:pt x="36" y="68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63" y="68"/>
                      <a:pt x="68" y="73"/>
                      <a:pt x="68" y="80"/>
                    </a:cubicBezTo>
                    <a:cubicBezTo>
                      <a:pt x="68" y="87"/>
                      <a:pt x="63" y="92"/>
                      <a:pt x="56" y="92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14" y="92"/>
                      <a:pt x="0" y="78"/>
                      <a:pt x="0" y="60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id-ID" sz="700">
                  <a:solidFill>
                    <a:schemeClr val="bg2">
                      <a:lumMod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27" name="Group 33">
            <a:extLst>
              <a:ext uri="{FF2B5EF4-FFF2-40B4-BE49-F238E27FC236}">
                <a16:creationId xmlns:a16="http://schemas.microsoft.com/office/drawing/2014/main" id="{007F1C12-CD7E-C63B-2E6B-7610DD8402C9}"/>
              </a:ext>
            </a:extLst>
          </p:cNvPr>
          <p:cNvGrpSpPr/>
          <p:nvPr/>
        </p:nvGrpSpPr>
        <p:grpSpPr>
          <a:xfrm>
            <a:off x="420679" y="9368740"/>
            <a:ext cx="1544760" cy="203211"/>
            <a:chOff x="420679" y="9304850"/>
            <a:chExt cx="1544760" cy="203211"/>
          </a:xfrm>
        </p:grpSpPr>
        <p:sp>
          <p:nvSpPr>
            <p:cNvPr id="28" name="TextBox 23">
              <a:extLst>
                <a:ext uri="{FF2B5EF4-FFF2-40B4-BE49-F238E27FC236}">
                  <a16:creationId xmlns:a16="http://schemas.microsoft.com/office/drawing/2014/main" id="{175EF9E4-5003-3A97-696D-AC9051583BEF}"/>
                </a:ext>
              </a:extLst>
            </p:cNvPr>
            <p:cNvSpPr txBox="1"/>
            <p:nvPr/>
          </p:nvSpPr>
          <p:spPr>
            <a:xfrm>
              <a:off x="740745" y="9344900"/>
              <a:ext cx="1224694" cy="12311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Linkedin.com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/_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29" name="Group 29">
              <a:extLst>
                <a:ext uri="{FF2B5EF4-FFF2-40B4-BE49-F238E27FC236}">
                  <a16:creationId xmlns:a16="http://schemas.microsoft.com/office/drawing/2014/main" id="{CF48A2A6-6C64-2E7A-3CA6-C49307BD6552}"/>
                </a:ext>
              </a:extLst>
            </p:cNvPr>
            <p:cNvGrpSpPr/>
            <p:nvPr/>
          </p:nvGrpSpPr>
          <p:grpSpPr>
            <a:xfrm>
              <a:off x="420679" y="9304850"/>
              <a:ext cx="203211" cy="203211"/>
              <a:chOff x="399342" y="9283513"/>
              <a:chExt cx="245885" cy="245885"/>
            </a:xfrm>
          </p:grpSpPr>
          <p:sp>
            <p:nvSpPr>
              <p:cNvPr id="30" name="Oval 11">
                <a:extLst>
                  <a:ext uri="{FF2B5EF4-FFF2-40B4-BE49-F238E27FC236}">
                    <a16:creationId xmlns:a16="http://schemas.microsoft.com/office/drawing/2014/main" id="{38B6A027-9CEF-6FF6-A450-F5EAAA61A15F}"/>
                  </a:ext>
                </a:extLst>
              </p:cNvPr>
              <p:cNvSpPr/>
              <p:nvPr/>
            </p:nvSpPr>
            <p:spPr>
              <a:xfrm>
                <a:off x="399342" y="9283513"/>
                <a:ext cx="245885" cy="245885"/>
              </a:xfrm>
              <a:prstGeom prst="ellipse">
                <a:avLst/>
              </a:prstGeom>
              <a:solidFill>
                <a:srgbClr val="FABE28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31" name="Freeform 161">
                <a:extLst>
                  <a:ext uri="{FF2B5EF4-FFF2-40B4-BE49-F238E27FC236}">
                    <a16:creationId xmlns:a16="http://schemas.microsoft.com/office/drawing/2014/main" id="{60582B16-6BB9-DA1A-2190-3EB7974D9D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7937" y="9354839"/>
                <a:ext cx="108695" cy="103233"/>
              </a:xfrm>
              <a:custGeom>
                <a:avLst/>
                <a:gdLst>
                  <a:gd name="T0" fmla="*/ 20 w 84"/>
                  <a:gd name="T1" fmla="*/ 80 h 80"/>
                  <a:gd name="T2" fmla="*/ 0 w 84"/>
                  <a:gd name="T3" fmla="*/ 80 h 80"/>
                  <a:gd name="T4" fmla="*/ 0 w 84"/>
                  <a:gd name="T5" fmla="*/ 28 h 80"/>
                  <a:gd name="T6" fmla="*/ 20 w 84"/>
                  <a:gd name="T7" fmla="*/ 28 h 80"/>
                  <a:gd name="T8" fmla="*/ 20 w 84"/>
                  <a:gd name="T9" fmla="*/ 80 h 80"/>
                  <a:gd name="T10" fmla="*/ 10 w 84"/>
                  <a:gd name="T11" fmla="*/ 20 h 80"/>
                  <a:gd name="T12" fmla="*/ 10 w 84"/>
                  <a:gd name="T13" fmla="*/ 20 h 80"/>
                  <a:gd name="T14" fmla="*/ 0 w 84"/>
                  <a:gd name="T15" fmla="*/ 10 h 80"/>
                  <a:gd name="T16" fmla="*/ 10 w 84"/>
                  <a:gd name="T17" fmla="*/ 0 h 80"/>
                  <a:gd name="T18" fmla="*/ 20 w 84"/>
                  <a:gd name="T19" fmla="*/ 10 h 80"/>
                  <a:gd name="T20" fmla="*/ 10 w 84"/>
                  <a:gd name="T21" fmla="*/ 20 h 80"/>
                  <a:gd name="T22" fmla="*/ 56 w 84"/>
                  <a:gd name="T23" fmla="*/ 44 h 80"/>
                  <a:gd name="T24" fmla="*/ 48 w 84"/>
                  <a:gd name="T25" fmla="*/ 52 h 80"/>
                  <a:gd name="T26" fmla="*/ 48 w 84"/>
                  <a:gd name="T27" fmla="*/ 80 h 80"/>
                  <a:gd name="T28" fmla="*/ 28 w 84"/>
                  <a:gd name="T29" fmla="*/ 80 h 80"/>
                  <a:gd name="T30" fmla="*/ 28 w 84"/>
                  <a:gd name="T31" fmla="*/ 28 h 80"/>
                  <a:gd name="T32" fmla="*/ 48 w 84"/>
                  <a:gd name="T33" fmla="*/ 28 h 80"/>
                  <a:gd name="T34" fmla="*/ 48 w 84"/>
                  <a:gd name="T35" fmla="*/ 34 h 80"/>
                  <a:gd name="T36" fmla="*/ 64 w 84"/>
                  <a:gd name="T37" fmla="*/ 28 h 80"/>
                  <a:gd name="T38" fmla="*/ 84 w 84"/>
                  <a:gd name="T39" fmla="*/ 53 h 80"/>
                  <a:gd name="T40" fmla="*/ 84 w 84"/>
                  <a:gd name="T41" fmla="*/ 80 h 80"/>
                  <a:gd name="T42" fmla="*/ 64 w 84"/>
                  <a:gd name="T43" fmla="*/ 80 h 80"/>
                  <a:gd name="T44" fmla="*/ 64 w 84"/>
                  <a:gd name="T45" fmla="*/ 52 h 80"/>
                  <a:gd name="T46" fmla="*/ 56 w 84"/>
                  <a:gd name="T47" fmla="*/ 4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4" h="80">
                    <a:moveTo>
                      <a:pt x="20" y="80"/>
                    </a:moveTo>
                    <a:cubicBezTo>
                      <a:pt x="0" y="80"/>
                      <a:pt x="0" y="80"/>
                      <a:pt x="0" y="80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20" y="28"/>
                      <a:pt x="20" y="28"/>
                      <a:pt x="20" y="28"/>
                    </a:cubicBezTo>
                    <a:lnTo>
                      <a:pt x="20" y="80"/>
                    </a:lnTo>
                    <a:close/>
                    <a:moveTo>
                      <a:pt x="10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4" y="20"/>
                      <a:pt x="0" y="15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" y="0"/>
                      <a:pt x="20" y="5"/>
                      <a:pt x="20" y="10"/>
                    </a:cubicBezTo>
                    <a:cubicBezTo>
                      <a:pt x="20" y="15"/>
                      <a:pt x="16" y="20"/>
                      <a:pt x="10" y="20"/>
                    </a:cubicBezTo>
                    <a:close/>
                    <a:moveTo>
                      <a:pt x="56" y="44"/>
                    </a:moveTo>
                    <a:cubicBezTo>
                      <a:pt x="52" y="44"/>
                      <a:pt x="48" y="48"/>
                      <a:pt x="48" y="52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8" y="80"/>
                      <a:pt x="28" y="32"/>
                      <a:pt x="28" y="28"/>
                    </a:cubicBezTo>
                    <a:cubicBezTo>
                      <a:pt x="48" y="28"/>
                      <a:pt x="48" y="28"/>
                      <a:pt x="48" y="28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8" y="34"/>
                      <a:pt x="54" y="28"/>
                      <a:pt x="64" y="28"/>
                    </a:cubicBezTo>
                    <a:cubicBezTo>
                      <a:pt x="76" y="28"/>
                      <a:pt x="84" y="37"/>
                      <a:pt x="84" y="53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64" y="80"/>
                      <a:pt x="64" y="80"/>
                      <a:pt x="64" y="80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64" y="48"/>
                      <a:pt x="61" y="44"/>
                      <a:pt x="56" y="4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id-ID" sz="700">
                  <a:solidFill>
                    <a:schemeClr val="bg2">
                      <a:lumMod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32" name="Group 49">
            <a:extLst>
              <a:ext uri="{FF2B5EF4-FFF2-40B4-BE49-F238E27FC236}">
                <a16:creationId xmlns:a16="http://schemas.microsoft.com/office/drawing/2014/main" id="{7087647F-1E99-A061-95CC-10528D1FDB7F}"/>
              </a:ext>
            </a:extLst>
          </p:cNvPr>
          <p:cNvGrpSpPr/>
          <p:nvPr/>
        </p:nvGrpSpPr>
        <p:grpSpPr>
          <a:xfrm>
            <a:off x="399342" y="6826264"/>
            <a:ext cx="2174658" cy="1263699"/>
            <a:chOff x="399342" y="6926944"/>
            <a:chExt cx="2174658" cy="1263699"/>
          </a:xfrm>
        </p:grpSpPr>
        <p:sp>
          <p:nvSpPr>
            <p:cNvPr id="33" name="TextBox 34">
              <a:extLst>
                <a:ext uri="{FF2B5EF4-FFF2-40B4-BE49-F238E27FC236}">
                  <a16:creationId xmlns:a16="http://schemas.microsoft.com/office/drawing/2014/main" id="{F856EB97-0B20-CE90-045C-DB81F347197A}"/>
                </a:ext>
              </a:extLst>
            </p:cNvPr>
            <p:cNvSpPr txBox="1"/>
            <p:nvPr/>
          </p:nvSpPr>
          <p:spPr>
            <a:xfrm>
              <a:off x="399342" y="6926944"/>
              <a:ext cx="217465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spc="3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LANGUES</a:t>
              </a:r>
            </a:p>
          </p:txBody>
        </p:sp>
        <p:grpSp>
          <p:nvGrpSpPr>
            <p:cNvPr id="34" name="Group 36">
              <a:extLst>
                <a:ext uri="{FF2B5EF4-FFF2-40B4-BE49-F238E27FC236}">
                  <a16:creationId xmlns:a16="http://schemas.microsoft.com/office/drawing/2014/main" id="{AA41CD77-39CC-D10A-60D9-F12D45DE99A0}"/>
                </a:ext>
              </a:extLst>
            </p:cNvPr>
            <p:cNvGrpSpPr/>
            <p:nvPr/>
          </p:nvGrpSpPr>
          <p:grpSpPr>
            <a:xfrm>
              <a:off x="400104" y="7254113"/>
              <a:ext cx="2173896" cy="936530"/>
              <a:chOff x="761241" y="8306215"/>
              <a:chExt cx="2173896" cy="936530"/>
            </a:xfrm>
          </p:grpSpPr>
          <p:sp>
            <p:nvSpPr>
              <p:cNvPr id="35" name="TextBox 37">
                <a:extLst>
                  <a:ext uri="{FF2B5EF4-FFF2-40B4-BE49-F238E27FC236}">
                    <a16:creationId xmlns:a16="http://schemas.microsoft.com/office/drawing/2014/main" id="{2DF7B977-BDC1-D83A-719C-4672ADA1BF3C}"/>
                  </a:ext>
                </a:extLst>
              </p:cNvPr>
              <p:cNvSpPr txBox="1"/>
              <p:nvPr/>
            </p:nvSpPr>
            <p:spPr>
              <a:xfrm>
                <a:off x="761242" y="8306215"/>
                <a:ext cx="378309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Français</a:t>
                </a:r>
                <a:endPara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36" name="Group 38">
                <a:extLst>
                  <a:ext uri="{FF2B5EF4-FFF2-40B4-BE49-F238E27FC236}">
                    <a16:creationId xmlns:a16="http://schemas.microsoft.com/office/drawing/2014/main" id="{A5E76CC8-75C1-0811-5250-DD8FFA426D5F}"/>
                  </a:ext>
                </a:extLst>
              </p:cNvPr>
              <p:cNvGrpSpPr/>
              <p:nvPr/>
            </p:nvGrpSpPr>
            <p:grpSpPr>
              <a:xfrm>
                <a:off x="761241" y="8486750"/>
                <a:ext cx="2173895" cy="93359"/>
                <a:chOff x="761241" y="7997147"/>
                <a:chExt cx="2134110" cy="93359"/>
              </a:xfrm>
            </p:grpSpPr>
            <p:sp>
              <p:nvSpPr>
                <p:cNvPr id="45" name="Rounded Rectangle 47">
                  <a:extLst>
                    <a:ext uri="{FF2B5EF4-FFF2-40B4-BE49-F238E27FC236}">
                      <a16:creationId xmlns:a16="http://schemas.microsoft.com/office/drawing/2014/main" id="{FB0D1627-546C-0842-7D5B-D69E97AA9B75}"/>
                    </a:ext>
                  </a:extLst>
                </p:cNvPr>
                <p:cNvSpPr/>
                <p:nvPr/>
              </p:nvSpPr>
              <p:spPr>
                <a:xfrm>
                  <a:off x="761241" y="7997147"/>
                  <a:ext cx="2134110" cy="9335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3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6" name="Rounded Rectangle 48">
                  <a:extLst>
                    <a:ext uri="{FF2B5EF4-FFF2-40B4-BE49-F238E27FC236}">
                      <a16:creationId xmlns:a16="http://schemas.microsoft.com/office/drawing/2014/main" id="{6851636C-AECA-C1CE-ED5A-526F891C35C7}"/>
                    </a:ext>
                  </a:extLst>
                </p:cNvPr>
                <p:cNvSpPr/>
                <p:nvPr/>
              </p:nvSpPr>
              <p:spPr>
                <a:xfrm>
                  <a:off x="761243" y="7997147"/>
                  <a:ext cx="1519163" cy="9335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  <p:sp>
            <p:nvSpPr>
              <p:cNvPr id="37" name="TextBox 39">
                <a:extLst>
                  <a:ext uri="{FF2B5EF4-FFF2-40B4-BE49-F238E27FC236}">
                    <a16:creationId xmlns:a16="http://schemas.microsoft.com/office/drawing/2014/main" id="{859DFDAE-2C55-A44B-53EB-2638E24D8C6A}"/>
                  </a:ext>
                </a:extLst>
              </p:cNvPr>
              <p:cNvSpPr txBox="1"/>
              <p:nvPr/>
            </p:nvSpPr>
            <p:spPr>
              <a:xfrm>
                <a:off x="761242" y="8637533"/>
                <a:ext cx="426399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Allemand</a:t>
                </a:r>
                <a:endPara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38" name="Group 40">
                <a:extLst>
                  <a:ext uri="{FF2B5EF4-FFF2-40B4-BE49-F238E27FC236}">
                    <a16:creationId xmlns:a16="http://schemas.microsoft.com/office/drawing/2014/main" id="{DB7A1BA0-F861-983A-A04B-48C431E98A07}"/>
                  </a:ext>
                </a:extLst>
              </p:cNvPr>
              <p:cNvGrpSpPr/>
              <p:nvPr/>
            </p:nvGrpSpPr>
            <p:grpSpPr>
              <a:xfrm>
                <a:off x="761242" y="8818068"/>
                <a:ext cx="2173895" cy="93359"/>
                <a:chOff x="761243" y="8328465"/>
                <a:chExt cx="2134110" cy="93359"/>
              </a:xfrm>
            </p:grpSpPr>
            <p:sp>
              <p:nvSpPr>
                <p:cNvPr id="43" name="Rounded Rectangle 45">
                  <a:extLst>
                    <a:ext uri="{FF2B5EF4-FFF2-40B4-BE49-F238E27FC236}">
                      <a16:creationId xmlns:a16="http://schemas.microsoft.com/office/drawing/2014/main" id="{0771C2F7-20CF-CD4C-5337-D82D2F7FEE02}"/>
                    </a:ext>
                  </a:extLst>
                </p:cNvPr>
                <p:cNvSpPr/>
                <p:nvPr/>
              </p:nvSpPr>
              <p:spPr>
                <a:xfrm>
                  <a:off x="761243" y="8328465"/>
                  <a:ext cx="2134110" cy="9335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3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4" name="Rounded Rectangle 46">
                  <a:extLst>
                    <a:ext uri="{FF2B5EF4-FFF2-40B4-BE49-F238E27FC236}">
                      <a16:creationId xmlns:a16="http://schemas.microsoft.com/office/drawing/2014/main" id="{CBDAE2D1-7BAA-488B-3339-CC9C36168E68}"/>
                    </a:ext>
                  </a:extLst>
                </p:cNvPr>
                <p:cNvSpPr/>
                <p:nvPr/>
              </p:nvSpPr>
              <p:spPr>
                <a:xfrm>
                  <a:off x="761243" y="8328465"/>
                  <a:ext cx="1733323" cy="9335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  <p:sp>
            <p:nvSpPr>
              <p:cNvPr id="39" name="TextBox 41">
                <a:extLst>
                  <a:ext uri="{FF2B5EF4-FFF2-40B4-BE49-F238E27FC236}">
                    <a16:creationId xmlns:a16="http://schemas.microsoft.com/office/drawing/2014/main" id="{28E7348E-98F5-6E56-DBF6-803F66C08337}"/>
                  </a:ext>
                </a:extLst>
              </p:cNvPr>
              <p:cNvSpPr txBox="1"/>
              <p:nvPr/>
            </p:nvSpPr>
            <p:spPr>
              <a:xfrm>
                <a:off x="761242" y="8968851"/>
                <a:ext cx="407163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Espagnol</a:t>
                </a:r>
                <a:endPara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40" name="Group 42">
                <a:extLst>
                  <a:ext uri="{FF2B5EF4-FFF2-40B4-BE49-F238E27FC236}">
                    <a16:creationId xmlns:a16="http://schemas.microsoft.com/office/drawing/2014/main" id="{E671EC9C-6330-47E4-8284-0F4FE58C0C46}"/>
                  </a:ext>
                </a:extLst>
              </p:cNvPr>
              <p:cNvGrpSpPr/>
              <p:nvPr/>
            </p:nvGrpSpPr>
            <p:grpSpPr>
              <a:xfrm>
                <a:off x="761241" y="9149386"/>
                <a:ext cx="2173895" cy="93359"/>
                <a:chOff x="761241" y="8659783"/>
                <a:chExt cx="2134110" cy="93359"/>
              </a:xfrm>
            </p:grpSpPr>
            <p:sp>
              <p:nvSpPr>
                <p:cNvPr id="41" name="Rounded Rectangle 43">
                  <a:extLst>
                    <a:ext uri="{FF2B5EF4-FFF2-40B4-BE49-F238E27FC236}">
                      <a16:creationId xmlns:a16="http://schemas.microsoft.com/office/drawing/2014/main" id="{1FFD064D-E8D8-90DB-D077-9F28472469BD}"/>
                    </a:ext>
                  </a:extLst>
                </p:cNvPr>
                <p:cNvSpPr/>
                <p:nvPr/>
              </p:nvSpPr>
              <p:spPr>
                <a:xfrm>
                  <a:off x="761241" y="8659783"/>
                  <a:ext cx="2134110" cy="9335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3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2" name="Rounded Rectangle 44">
                  <a:extLst>
                    <a:ext uri="{FF2B5EF4-FFF2-40B4-BE49-F238E27FC236}">
                      <a16:creationId xmlns:a16="http://schemas.microsoft.com/office/drawing/2014/main" id="{9AF061E9-94D1-8147-4E83-926D4F3BCA87}"/>
                    </a:ext>
                  </a:extLst>
                </p:cNvPr>
                <p:cNvSpPr/>
                <p:nvPr/>
              </p:nvSpPr>
              <p:spPr>
                <a:xfrm>
                  <a:off x="761241" y="8659783"/>
                  <a:ext cx="2045757" cy="9335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</p:grpSp>
      </p:grpSp>
      <p:sp>
        <p:nvSpPr>
          <p:cNvPr id="47" name="Isosceles Triangle 50">
            <a:extLst>
              <a:ext uri="{FF2B5EF4-FFF2-40B4-BE49-F238E27FC236}">
                <a16:creationId xmlns:a16="http://schemas.microsoft.com/office/drawing/2014/main" id="{EB59C55A-A953-D50E-3849-CA10F9A3B03C}"/>
              </a:ext>
            </a:extLst>
          </p:cNvPr>
          <p:cNvSpPr/>
          <p:nvPr/>
        </p:nvSpPr>
        <p:spPr>
          <a:xfrm flipV="1">
            <a:off x="1310666" y="4057632"/>
            <a:ext cx="267669" cy="12135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2" name="Image 171" descr="Une image contenant personne, Visage humain, habits, mur&#10;&#10;Description générée automatiquement">
            <a:extLst>
              <a:ext uri="{FF2B5EF4-FFF2-40B4-BE49-F238E27FC236}">
                <a16:creationId xmlns:a16="http://schemas.microsoft.com/office/drawing/2014/main" id="{60CA222F-89F6-2364-D5C2-8E3DA05D4F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52"/>
          <a:stretch/>
        </p:blipFill>
        <p:spPr>
          <a:xfrm>
            <a:off x="0" y="-11397"/>
            <a:ext cx="2888999" cy="4127500"/>
          </a:xfrm>
          <a:prstGeom prst="rect">
            <a:avLst/>
          </a:prstGeom>
        </p:spPr>
      </p:pic>
      <p:sp>
        <p:nvSpPr>
          <p:cNvPr id="175" name="Oval 51">
            <a:extLst>
              <a:ext uri="{FF2B5EF4-FFF2-40B4-BE49-F238E27FC236}">
                <a16:creationId xmlns:a16="http://schemas.microsoft.com/office/drawing/2014/main" id="{3DA2266B-D341-9E8A-1C80-E220C85D59F3}"/>
              </a:ext>
            </a:extLst>
          </p:cNvPr>
          <p:cNvSpPr/>
          <p:nvPr/>
        </p:nvSpPr>
        <p:spPr>
          <a:xfrm>
            <a:off x="3339000" y="534839"/>
            <a:ext cx="90000" cy="90000"/>
          </a:xfrm>
          <a:prstGeom prst="ellipse">
            <a:avLst/>
          </a:prstGeom>
          <a:solidFill>
            <a:schemeClr val="tx1"/>
          </a:solidFill>
          <a:ln w="28575">
            <a:solidFill>
              <a:srgbClr val="FABE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6" name="Freeform 247">
            <a:extLst>
              <a:ext uri="{FF2B5EF4-FFF2-40B4-BE49-F238E27FC236}">
                <a16:creationId xmlns:a16="http://schemas.microsoft.com/office/drawing/2014/main" id="{FBC7D5CB-5DB9-F532-48D6-5FC91AF92659}"/>
              </a:ext>
            </a:extLst>
          </p:cNvPr>
          <p:cNvSpPr>
            <a:spLocks noEditPoints="1"/>
          </p:cNvSpPr>
          <p:nvPr/>
        </p:nvSpPr>
        <p:spPr bwMode="auto">
          <a:xfrm>
            <a:off x="3564115" y="391170"/>
            <a:ext cx="230188" cy="287337"/>
          </a:xfrm>
          <a:custGeom>
            <a:avLst/>
            <a:gdLst>
              <a:gd name="T0" fmla="*/ 632 w 723"/>
              <a:gd name="T1" fmla="*/ 765 h 904"/>
              <a:gd name="T2" fmla="*/ 625 w 723"/>
              <a:gd name="T3" fmla="*/ 756 h 904"/>
              <a:gd name="T4" fmla="*/ 497 w 723"/>
              <a:gd name="T5" fmla="*/ 753 h 904"/>
              <a:gd name="T6" fmla="*/ 486 w 723"/>
              <a:gd name="T7" fmla="*/ 757 h 904"/>
              <a:gd name="T8" fmla="*/ 482 w 723"/>
              <a:gd name="T9" fmla="*/ 768 h 904"/>
              <a:gd name="T10" fmla="*/ 421 w 723"/>
              <a:gd name="T11" fmla="*/ 343 h 904"/>
              <a:gd name="T12" fmla="*/ 415 w 723"/>
              <a:gd name="T13" fmla="*/ 335 h 904"/>
              <a:gd name="T14" fmla="*/ 331 w 723"/>
              <a:gd name="T15" fmla="*/ 331 h 904"/>
              <a:gd name="T16" fmla="*/ 442 w 723"/>
              <a:gd name="T17" fmla="*/ 300 h 904"/>
              <a:gd name="T18" fmla="*/ 450 w 723"/>
              <a:gd name="T19" fmla="*/ 293 h 904"/>
              <a:gd name="T20" fmla="*/ 450 w 723"/>
              <a:gd name="T21" fmla="*/ 281 h 904"/>
              <a:gd name="T22" fmla="*/ 442 w 723"/>
              <a:gd name="T23" fmla="*/ 272 h 904"/>
              <a:gd name="T24" fmla="*/ 331 w 723"/>
              <a:gd name="T25" fmla="*/ 211 h 904"/>
              <a:gd name="T26" fmla="*/ 505 w 723"/>
              <a:gd name="T27" fmla="*/ 209 h 904"/>
              <a:gd name="T28" fmla="*/ 512 w 723"/>
              <a:gd name="T29" fmla="*/ 199 h 904"/>
              <a:gd name="T30" fmla="*/ 509 w 723"/>
              <a:gd name="T31" fmla="*/ 188 h 904"/>
              <a:gd name="T32" fmla="*/ 500 w 723"/>
              <a:gd name="T33" fmla="*/ 181 h 904"/>
              <a:gd name="T34" fmla="*/ 557 w 723"/>
              <a:gd name="T35" fmla="*/ 121 h 904"/>
              <a:gd name="T36" fmla="*/ 567 w 723"/>
              <a:gd name="T37" fmla="*/ 117 h 904"/>
              <a:gd name="T38" fmla="*/ 572 w 723"/>
              <a:gd name="T39" fmla="*/ 106 h 904"/>
              <a:gd name="T40" fmla="*/ 567 w 723"/>
              <a:gd name="T41" fmla="*/ 95 h 904"/>
              <a:gd name="T42" fmla="*/ 557 w 723"/>
              <a:gd name="T43" fmla="*/ 91 h 904"/>
              <a:gd name="T44" fmla="*/ 693 w 723"/>
              <a:gd name="T45" fmla="*/ 873 h 904"/>
              <a:gd name="T46" fmla="*/ 602 w 723"/>
              <a:gd name="T47" fmla="*/ 873 h 904"/>
              <a:gd name="T48" fmla="*/ 210 w 723"/>
              <a:gd name="T49" fmla="*/ 783 h 904"/>
              <a:gd name="T50" fmla="*/ 105 w 723"/>
              <a:gd name="T51" fmla="*/ 633 h 904"/>
              <a:gd name="T52" fmla="*/ 116 w 723"/>
              <a:gd name="T53" fmla="*/ 629 h 904"/>
              <a:gd name="T54" fmla="*/ 120 w 723"/>
              <a:gd name="T55" fmla="*/ 618 h 904"/>
              <a:gd name="T56" fmla="*/ 116 w 723"/>
              <a:gd name="T57" fmla="*/ 607 h 904"/>
              <a:gd name="T58" fmla="*/ 105 w 723"/>
              <a:gd name="T59" fmla="*/ 603 h 904"/>
              <a:gd name="T60" fmla="*/ 168 w 723"/>
              <a:gd name="T61" fmla="*/ 542 h 904"/>
              <a:gd name="T62" fmla="*/ 178 w 723"/>
              <a:gd name="T63" fmla="*/ 536 h 904"/>
              <a:gd name="T64" fmla="*/ 180 w 723"/>
              <a:gd name="T65" fmla="*/ 525 h 904"/>
              <a:gd name="T66" fmla="*/ 174 w 723"/>
              <a:gd name="T67" fmla="*/ 515 h 904"/>
              <a:gd name="T68" fmla="*/ 30 w 723"/>
              <a:gd name="T69" fmla="*/ 513 h 904"/>
              <a:gd name="T70" fmla="*/ 202 w 723"/>
              <a:gd name="T71" fmla="*/ 451 h 904"/>
              <a:gd name="T72" fmla="*/ 209 w 723"/>
              <a:gd name="T73" fmla="*/ 443 h 904"/>
              <a:gd name="T74" fmla="*/ 209 w 723"/>
              <a:gd name="T75" fmla="*/ 431 h 904"/>
              <a:gd name="T76" fmla="*/ 202 w 723"/>
              <a:gd name="T77" fmla="*/ 424 h 904"/>
              <a:gd name="T78" fmla="*/ 30 w 723"/>
              <a:gd name="T79" fmla="*/ 361 h 904"/>
              <a:gd name="T80" fmla="*/ 241 w 723"/>
              <a:gd name="T81" fmla="*/ 768 h 904"/>
              <a:gd name="T82" fmla="*/ 236 w 723"/>
              <a:gd name="T83" fmla="*/ 757 h 904"/>
              <a:gd name="T84" fmla="*/ 225 w 723"/>
              <a:gd name="T85" fmla="*/ 753 h 904"/>
              <a:gd name="T86" fmla="*/ 97 w 723"/>
              <a:gd name="T87" fmla="*/ 756 h 904"/>
              <a:gd name="T88" fmla="*/ 90 w 723"/>
              <a:gd name="T89" fmla="*/ 765 h 904"/>
              <a:gd name="T90" fmla="*/ 30 w 723"/>
              <a:gd name="T91" fmla="*/ 633 h 904"/>
              <a:gd name="T92" fmla="*/ 310 w 723"/>
              <a:gd name="T93" fmla="*/ 2 h 904"/>
              <a:gd name="T94" fmla="*/ 302 w 723"/>
              <a:gd name="T95" fmla="*/ 10 h 904"/>
              <a:gd name="T96" fmla="*/ 15 w 723"/>
              <a:gd name="T97" fmla="*/ 331 h 904"/>
              <a:gd name="T98" fmla="*/ 4 w 723"/>
              <a:gd name="T99" fmla="*/ 336 h 904"/>
              <a:gd name="T100" fmla="*/ 0 w 723"/>
              <a:gd name="T101" fmla="*/ 346 h 904"/>
              <a:gd name="T102" fmla="*/ 2 w 723"/>
              <a:gd name="T103" fmla="*/ 897 h 904"/>
              <a:gd name="T104" fmla="*/ 12 w 723"/>
              <a:gd name="T105" fmla="*/ 903 h 904"/>
              <a:gd name="T106" fmla="*/ 406 w 723"/>
              <a:gd name="T107" fmla="*/ 903 h 904"/>
              <a:gd name="T108" fmla="*/ 710 w 723"/>
              <a:gd name="T109" fmla="*/ 903 h 904"/>
              <a:gd name="T110" fmla="*/ 720 w 723"/>
              <a:gd name="T111" fmla="*/ 897 h 904"/>
              <a:gd name="T112" fmla="*/ 723 w 723"/>
              <a:gd name="T113" fmla="*/ 15 h 904"/>
              <a:gd name="T114" fmla="*/ 719 w 723"/>
              <a:gd name="T115" fmla="*/ 5 h 904"/>
              <a:gd name="T116" fmla="*/ 708 w 723"/>
              <a:gd name="T117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23" h="904">
                <a:moveTo>
                  <a:pt x="693" y="873"/>
                </a:moveTo>
                <a:lnTo>
                  <a:pt x="632" y="873"/>
                </a:lnTo>
                <a:lnTo>
                  <a:pt x="632" y="768"/>
                </a:lnTo>
                <a:lnTo>
                  <a:pt x="632" y="765"/>
                </a:lnTo>
                <a:lnTo>
                  <a:pt x="631" y="763"/>
                </a:lnTo>
                <a:lnTo>
                  <a:pt x="630" y="760"/>
                </a:lnTo>
                <a:lnTo>
                  <a:pt x="627" y="757"/>
                </a:lnTo>
                <a:lnTo>
                  <a:pt x="625" y="756"/>
                </a:lnTo>
                <a:lnTo>
                  <a:pt x="623" y="754"/>
                </a:lnTo>
                <a:lnTo>
                  <a:pt x="620" y="754"/>
                </a:lnTo>
                <a:lnTo>
                  <a:pt x="617" y="753"/>
                </a:lnTo>
                <a:lnTo>
                  <a:pt x="497" y="753"/>
                </a:lnTo>
                <a:lnTo>
                  <a:pt x="493" y="753"/>
                </a:lnTo>
                <a:lnTo>
                  <a:pt x="491" y="754"/>
                </a:lnTo>
                <a:lnTo>
                  <a:pt x="488" y="756"/>
                </a:lnTo>
                <a:lnTo>
                  <a:pt x="486" y="757"/>
                </a:lnTo>
                <a:lnTo>
                  <a:pt x="484" y="760"/>
                </a:lnTo>
                <a:lnTo>
                  <a:pt x="483" y="763"/>
                </a:lnTo>
                <a:lnTo>
                  <a:pt x="482" y="765"/>
                </a:lnTo>
                <a:lnTo>
                  <a:pt x="482" y="768"/>
                </a:lnTo>
                <a:lnTo>
                  <a:pt x="482" y="873"/>
                </a:lnTo>
                <a:lnTo>
                  <a:pt x="421" y="873"/>
                </a:lnTo>
                <a:lnTo>
                  <a:pt x="421" y="346"/>
                </a:lnTo>
                <a:lnTo>
                  <a:pt x="421" y="343"/>
                </a:lnTo>
                <a:lnTo>
                  <a:pt x="420" y="341"/>
                </a:lnTo>
                <a:lnTo>
                  <a:pt x="419" y="338"/>
                </a:lnTo>
                <a:lnTo>
                  <a:pt x="417" y="336"/>
                </a:lnTo>
                <a:lnTo>
                  <a:pt x="415" y="335"/>
                </a:lnTo>
                <a:lnTo>
                  <a:pt x="412" y="333"/>
                </a:lnTo>
                <a:lnTo>
                  <a:pt x="410" y="333"/>
                </a:lnTo>
                <a:lnTo>
                  <a:pt x="406" y="331"/>
                </a:lnTo>
                <a:lnTo>
                  <a:pt x="331" y="331"/>
                </a:lnTo>
                <a:lnTo>
                  <a:pt x="331" y="301"/>
                </a:lnTo>
                <a:lnTo>
                  <a:pt x="436" y="301"/>
                </a:lnTo>
                <a:lnTo>
                  <a:pt x="440" y="301"/>
                </a:lnTo>
                <a:lnTo>
                  <a:pt x="442" y="300"/>
                </a:lnTo>
                <a:lnTo>
                  <a:pt x="445" y="299"/>
                </a:lnTo>
                <a:lnTo>
                  <a:pt x="447" y="297"/>
                </a:lnTo>
                <a:lnTo>
                  <a:pt x="449" y="295"/>
                </a:lnTo>
                <a:lnTo>
                  <a:pt x="450" y="293"/>
                </a:lnTo>
                <a:lnTo>
                  <a:pt x="452" y="290"/>
                </a:lnTo>
                <a:lnTo>
                  <a:pt x="452" y="286"/>
                </a:lnTo>
                <a:lnTo>
                  <a:pt x="452" y="283"/>
                </a:lnTo>
                <a:lnTo>
                  <a:pt x="450" y="281"/>
                </a:lnTo>
                <a:lnTo>
                  <a:pt x="449" y="278"/>
                </a:lnTo>
                <a:lnTo>
                  <a:pt x="447" y="276"/>
                </a:lnTo>
                <a:lnTo>
                  <a:pt x="445" y="275"/>
                </a:lnTo>
                <a:lnTo>
                  <a:pt x="442" y="272"/>
                </a:lnTo>
                <a:lnTo>
                  <a:pt x="440" y="271"/>
                </a:lnTo>
                <a:lnTo>
                  <a:pt x="436" y="271"/>
                </a:lnTo>
                <a:lnTo>
                  <a:pt x="331" y="271"/>
                </a:lnTo>
                <a:lnTo>
                  <a:pt x="331" y="211"/>
                </a:lnTo>
                <a:lnTo>
                  <a:pt x="497" y="211"/>
                </a:lnTo>
                <a:lnTo>
                  <a:pt x="500" y="211"/>
                </a:lnTo>
                <a:lnTo>
                  <a:pt x="503" y="210"/>
                </a:lnTo>
                <a:lnTo>
                  <a:pt x="505" y="209"/>
                </a:lnTo>
                <a:lnTo>
                  <a:pt x="507" y="207"/>
                </a:lnTo>
                <a:lnTo>
                  <a:pt x="509" y="205"/>
                </a:lnTo>
                <a:lnTo>
                  <a:pt x="510" y="202"/>
                </a:lnTo>
                <a:lnTo>
                  <a:pt x="512" y="199"/>
                </a:lnTo>
                <a:lnTo>
                  <a:pt x="512" y="196"/>
                </a:lnTo>
                <a:lnTo>
                  <a:pt x="512" y="193"/>
                </a:lnTo>
                <a:lnTo>
                  <a:pt x="510" y="190"/>
                </a:lnTo>
                <a:lnTo>
                  <a:pt x="509" y="188"/>
                </a:lnTo>
                <a:lnTo>
                  <a:pt x="507" y="186"/>
                </a:lnTo>
                <a:lnTo>
                  <a:pt x="505" y="183"/>
                </a:lnTo>
                <a:lnTo>
                  <a:pt x="503" y="182"/>
                </a:lnTo>
                <a:lnTo>
                  <a:pt x="500" y="181"/>
                </a:lnTo>
                <a:lnTo>
                  <a:pt x="497" y="181"/>
                </a:lnTo>
                <a:lnTo>
                  <a:pt x="331" y="181"/>
                </a:lnTo>
                <a:lnTo>
                  <a:pt x="331" y="121"/>
                </a:lnTo>
                <a:lnTo>
                  <a:pt x="557" y="121"/>
                </a:lnTo>
                <a:lnTo>
                  <a:pt x="560" y="120"/>
                </a:lnTo>
                <a:lnTo>
                  <a:pt x="563" y="120"/>
                </a:lnTo>
                <a:lnTo>
                  <a:pt x="565" y="118"/>
                </a:lnTo>
                <a:lnTo>
                  <a:pt x="567" y="117"/>
                </a:lnTo>
                <a:lnTo>
                  <a:pt x="569" y="115"/>
                </a:lnTo>
                <a:lnTo>
                  <a:pt x="571" y="112"/>
                </a:lnTo>
                <a:lnTo>
                  <a:pt x="572" y="109"/>
                </a:lnTo>
                <a:lnTo>
                  <a:pt x="572" y="106"/>
                </a:lnTo>
                <a:lnTo>
                  <a:pt x="572" y="103"/>
                </a:lnTo>
                <a:lnTo>
                  <a:pt x="571" y="100"/>
                </a:lnTo>
                <a:lnTo>
                  <a:pt x="569" y="98"/>
                </a:lnTo>
                <a:lnTo>
                  <a:pt x="567" y="95"/>
                </a:lnTo>
                <a:lnTo>
                  <a:pt x="565" y="93"/>
                </a:lnTo>
                <a:lnTo>
                  <a:pt x="563" y="92"/>
                </a:lnTo>
                <a:lnTo>
                  <a:pt x="560" y="91"/>
                </a:lnTo>
                <a:lnTo>
                  <a:pt x="557" y="91"/>
                </a:lnTo>
                <a:lnTo>
                  <a:pt x="331" y="91"/>
                </a:lnTo>
                <a:lnTo>
                  <a:pt x="331" y="31"/>
                </a:lnTo>
                <a:lnTo>
                  <a:pt x="693" y="31"/>
                </a:lnTo>
                <a:lnTo>
                  <a:pt x="693" y="873"/>
                </a:lnTo>
                <a:close/>
                <a:moveTo>
                  <a:pt x="512" y="873"/>
                </a:moveTo>
                <a:lnTo>
                  <a:pt x="512" y="783"/>
                </a:lnTo>
                <a:lnTo>
                  <a:pt x="602" y="783"/>
                </a:lnTo>
                <a:lnTo>
                  <a:pt x="602" y="873"/>
                </a:lnTo>
                <a:lnTo>
                  <a:pt x="512" y="873"/>
                </a:lnTo>
                <a:close/>
                <a:moveTo>
                  <a:pt x="120" y="873"/>
                </a:moveTo>
                <a:lnTo>
                  <a:pt x="120" y="783"/>
                </a:lnTo>
                <a:lnTo>
                  <a:pt x="210" y="783"/>
                </a:lnTo>
                <a:lnTo>
                  <a:pt x="210" y="873"/>
                </a:lnTo>
                <a:lnTo>
                  <a:pt x="120" y="873"/>
                </a:lnTo>
                <a:close/>
                <a:moveTo>
                  <a:pt x="30" y="633"/>
                </a:moveTo>
                <a:lnTo>
                  <a:pt x="105" y="633"/>
                </a:lnTo>
                <a:lnTo>
                  <a:pt x="108" y="633"/>
                </a:lnTo>
                <a:lnTo>
                  <a:pt x="112" y="632"/>
                </a:lnTo>
                <a:lnTo>
                  <a:pt x="114" y="630"/>
                </a:lnTo>
                <a:lnTo>
                  <a:pt x="116" y="629"/>
                </a:lnTo>
                <a:lnTo>
                  <a:pt x="118" y="627"/>
                </a:lnTo>
                <a:lnTo>
                  <a:pt x="119" y="623"/>
                </a:lnTo>
                <a:lnTo>
                  <a:pt x="120" y="621"/>
                </a:lnTo>
                <a:lnTo>
                  <a:pt x="120" y="618"/>
                </a:lnTo>
                <a:lnTo>
                  <a:pt x="120" y="615"/>
                </a:lnTo>
                <a:lnTo>
                  <a:pt x="119" y="611"/>
                </a:lnTo>
                <a:lnTo>
                  <a:pt x="118" y="609"/>
                </a:lnTo>
                <a:lnTo>
                  <a:pt x="116" y="607"/>
                </a:lnTo>
                <a:lnTo>
                  <a:pt x="114" y="605"/>
                </a:lnTo>
                <a:lnTo>
                  <a:pt x="112" y="604"/>
                </a:lnTo>
                <a:lnTo>
                  <a:pt x="108" y="603"/>
                </a:lnTo>
                <a:lnTo>
                  <a:pt x="105" y="603"/>
                </a:lnTo>
                <a:lnTo>
                  <a:pt x="30" y="603"/>
                </a:lnTo>
                <a:lnTo>
                  <a:pt x="30" y="543"/>
                </a:lnTo>
                <a:lnTo>
                  <a:pt x="165" y="543"/>
                </a:lnTo>
                <a:lnTo>
                  <a:pt x="168" y="542"/>
                </a:lnTo>
                <a:lnTo>
                  <a:pt x="172" y="542"/>
                </a:lnTo>
                <a:lnTo>
                  <a:pt x="174" y="540"/>
                </a:lnTo>
                <a:lnTo>
                  <a:pt x="176" y="539"/>
                </a:lnTo>
                <a:lnTo>
                  <a:pt x="178" y="536"/>
                </a:lnTo>
                <a:lnTo>
                  <a:pt x="179" y="533"/>
                </a:lnTo>
                <a:lnTo>
                  <a:pt x="180" y="531"/>
                </a:lnTo>
                <a:lnTo>
                  <a:pt x="180" y="528"/>
                </a:lnTo>
                <a:lnTo>
                  <a:pt x="180" y="525"/>
                </a:lnTo>
                <a:lnTo>
                  <a:pt x="179" y="521"/>
                </a:lnTo>
                <a:lnTo>
                  <a:pt x="178" y="519"/>
                </a:lnTo>
                <a:lnTo>
                  <a:pt x="176" y="517"/>
                </a:lnTo>
                <a:lnTo>
                  <a:pt x="174" y="515"/>
                </a:lnTo>
                <a:lnTo>
                  <a:pt x="172" y="514"/>
                </a:lnTo>
                <a:lnTo>
                  <a:pt x="168" y="513"/>
                </a:lnTo>
                <a:lnTo>
                  <a:pt x="165" y="513"/>
                </a:lnTo>
                <a:lnTo>
                  <a:pt x="30" y="513"/>
                </a:lnTo>
                <a:lnTo>
                  <a:pt x="30" y="452"/>
                </a:lnTo>
                <a:lnTo>
                  <a:pt x="195" y="452"/>
                </a:lnTo>
                <a:lnTo>
                  <a:pt x="198" y="452"/>
                </a:lnTo>
                <a:lnTo>
                  <a:pt x="202" y="451"/>
                </a:lnTo>
                <a:lnTo>
                  <a:pt x="204" y="449"/>
                </a:lnTo>
                <a:lnTo>
                  <a:pt x="206" y="447"/>
                </a:lnTo>
                <a:lnTo>
                  <a:pt x="208" y="445"/>
                </a:lnTo>
                <a:lnTo>
                  <a:pt x="209" y="443"/>
                </a:lnTo>
                <a:lnTo>
                  <a:pt x="210" y="440"/>
                </a:lnTo>
                <a:lnTo>
                  <a:pt x="210" y="438"/>
                </a:lnTo>
                <a:lnTo>
                  <a:pt x="210" y="434"/>
                </a:lnTo>
                <a:lnTo>
                  <a:pt x="209" y="431"/>
                </a:lnTo>
                <a:lnTo>
                  <a:pt x="208" y="429"/>
                </a:lnTo>
                <a:lnTo>
                  <a:pt x="206" y="427"/>
                </a:lnTo>
                <a:lnTo>
                  <a:pt x="204" y="425"/>
                </a:lnTo>
                <a:lnTo>
                  <a:pt x="202" y="424"/>
                </a:lnTo>
                <a:lnTo>
                  <a:pt x="198" y="423"/>
                </a:lnTo>
                <a:lnTo>
                  <a:pt x="195" y="422"/>
                </a:lnTo>
                <a:lnTo>
                  <a:pt x="30" y="422"/>
                </a:lnTo>
                <a:lnTo>
                  <a:pt x="30" y="361"/>
                </a:lnTo>
                <a:lnTo>
                  <a:pt x="391" y="361"/>
                </a:lnTo>
                <a:lnTo>
                  <a:pt x="391" y="873"/>
                </a:lnTo>
                <a:lnTo>
                  <a:pt x="241" y="873"/>
                </a:lnTo>
                <a:lnTo>
                  <a:pt x="241" y="768"/>
                </a:lnTo>
                <a:lnTo>
                  <a:pt x="240" y="765"/>
                </a:lnTo>
                <a:lnTo>
                  <a:pt x="239" y="763"/>
                </a:lnTo>
                <a:lnTo>
                  <a:pt x="238" y="760"/>
                </a:lnTo>
                <a:lnTo>
                  <a:pt x="236" y="757"/>
                </a:lnTo>
                <a:lnTo>
                  <a:pt x="234" y="756"/>
                </a:lnTo>
                <a:lnTo>
                  <a:pt x="232" y="754"/>
                </a:lnTo>
                <a:lnTo>
                  <a:pt x="228" y="754"/>
                </a:lnTo>
                <a:lnTo>
                  <a:pt x="225" y="753"/>
                </a:lnTo>
                <a:lnTo>
                  <a:pt x="105" y="753"/>
                </a:lnTo>
                <a:lnTo>
                  <a:pt x="102" y="753"/>
                </a:lnTo>
                <a:lnTo>
                  <a:pt x="100" y="754"/>
                </a:lnTo>
                <a:lnTo>
                  <a:pt x="97" y="756"/>
                </a:lnTo>
                <a:lnTo>
                  <a:pt x="94" y="757"/>
                </a:lnTo>
                <a:lnTo>
                  <a:pt x="93" y="760"/>
                </a:lnTo>
                <a:lnTo>
                  <a:pt x="91" y="763"/>
                </a:lnTo>
                <a:lnTo>
                  <a:pt x="90" y="765"/>
                </a:lnTo>
                <a:lnTo>
                  <a:pt x="90" y="768"/>
                </a:lnTo>
                <a:lnTo>
                  <a:pt x="90" y="873"/>
                </a:lnTo>
                <a:lnTo>
                  <a:pt x="30" y="873"/>
                </a:lnTo>
                <a:lnTo>
                  <a:pt x="30" y="633"/>
                </a:lnTo>
                <a:close/>
                <a:moveTo>
                  <a:pt x="708" y="0"/>
                </a:moveTo>
                <a:lnTo>
                  <a:pt x="316" y="0"/>
                </a:lnTo>
                <a:lnTo>
                  <a:pt x="313" y="1"/>
                </a:lnTo>
                <a:lnTo>
                  <a:pt x="310" y="2"/>
                </a:lnTo>
                <a:lnTo>
                  <a:pt x="308" y="3"/>
                </a:lnTo>
                <a:lnTo>
                  <a:pt x="306" y="5"/>
                </a:lnTo>
                <a:lnTo>
                  <a:pt x="304" y="7"/>
                </a:lnTo>
                <a:lnTo>
                  <a:pt x="302" y="10"/>
                </a:lnTo>
                <a:lnTo>
                  <a:pt x="301" y="13"/>
                </a:lnTo>
                <a:lnTo>
                  <a:pt x="301" y="16"/>
                </a:lnTo>
                <a:lnTo>
                  <a:pt x="301" y="331"/>
                </a:lnTo>
                <a:lnTo>
                  <a:pt x="15" y="331"/>
                </a:lnTo>
                <a:lnTo>
                  <a:pt x="12" y="331"/>
                </a:lnTo>
                <a:lnTo>
                  <a:pt x="10" y="333"/>
                </a:lnTo>
                <a:lnTo>
                  <a:pt x="6" y="335"/>
                </a:lnTo>
                <a:lnTo>
                  <a:pt x="4" y="336"/>
                </a:lnTo>
                <a:lnTo>
                  <a:pt x="2" y="338"/>
                </a:lnTo>
                <a:lnTo>
                  <a:pt x="1" y="341"/>
                </a:lnTo>
                <a:lnTo>
                  <a:pt x="0" y="343"/>
                </a:lnTo>
                <a:lnTo>
                  <a:pt x="0" y="346"/>
                </a:lnTo>
                <a:lnTo>
                  <a:pt x="0" y="888"/>
                </a:lnTo>
                <a:lnTo>
                  <a:pt x="0" y="892"/>
                </a:lnTo>
                <a:lnTo>
                  <a:pt x="1" y="895"/>
                </a:lnTo>
                <a:lnTo>
                  <a:pt x="2" y="897"/>
                </a:lnTo>
                <a:lnTo>
                  <a:pt x="4" y="899"/>
                </a:lnTo>
                <a:lnTo>
                  <a:pt x="6" y="901"/>
                </a:lnTo>
                <a:lnTo>
                  <a:pt x="10" y="902"/>
                </a:lnTo>
                <a:lnTo>
                  <a:pt x="12" y="903"/>
                </a:lnTo>
                <a:lnTo>
                  <a:pt x="15" y="904"/>
                </a:lnTo>
                <a:lnTo>
                  <a:pt x="105" y="903"/>
                </a:lnTo>
                <a:lnTo>
                  <a:pt x="225" y="903"/>
                </a:lnTo>
                <a:lnTo>
                  <a:pt x="406" y="903"/>
                </a:lnTo>
                <a:lnTo>
                  <a:pt x="497" y="903"/>
                </a:lnTo>
                <a:lnTo>
                  <a:pt x="617" y="903"/>
                </a:lnTo>
                <a:lnTo>
                  <a:pt x="708" y="903"/>
                </a:lnTo>
                <a:lnTo>
                  <a:pt x="710" y="903"/>
                </a:lnTo>
                <a:lnTo>
                  <a:pt x="713" y="902"/>
                </a:lnTo>
                <a:lnTo>
                  <a:pt x="715" y="901"/>
                </a:lnTo>
                <a:lnTo>
                  <a:pt x="719" y="899"/>
                </a:lnTo>
                <a:lnTo>
                  <a:pt x="720" y="897"/>
                </a:lnTo>
                <a:lnTo>
                  <a:pt x="722" y="895"/>
                </a:lnTo>
                <a:lnTo>
                  <a:pt x="722" y="892"/>
                </a:lnTo>
                <a:lnTo>
                  <a:pt x="723" y="889"/>
                </a:lnTo>
                <a:lnTo>
                  <a:pt x="723" y="15"/>
                </a:lnTo>
                <a:lnTo>
                  <a:pt x="722" y="13"/>
                </a:lnTo>
                <a:lnTo>
                  <a:pt x="722" y="10"/>
                </a:lnTo>
                <a:lnTo>
                  <a:pt x="720" y="7"/>
                </a:lnTo>
                <a:lnTo>
                  <a:pt x="719" y="5"/>
                </a:lnTo>
                <a:lnTo>
                  <a:pt x="715" y="3"/>
                </a:lnTo>
                <a:lnTo>
                  <a:pt x="713" y="2"/>
                </a:lnTo>
                <a:lnTo>
                  <a:pt x="710" y="1"/>
                </a:lnTo>
                <a:lnTo>
                  <a:pt x="708" y="0"/>
                </a:lnTo>
                <a:close/>
              </a:path>
            </a:pathLst>
          </a:custGeom>
          <a:solidFill>
            <a:srgbClr val="FABE2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7" name="TextBox 56">
            <a:extLst>
              <a:ext uri="{FF2B5EF4-FFF2-40B4-BE49-F238E27FC236}">
                <a16:creationId xmlns:a16="http://schemas.microsoft.com/office/drawing/2014/main" id="{FA05EE1C-46F9-EAA0-36A4-B97F70069799}"/>
              </a:ext>
            </a:extLst>
          </p:cNvPr>
          <p:cNvSpPr txBox="1"/>
          <p:nvPr/>
        </p:nvSpPr>
        <p:spPr>
          <a:xfrm>
            <a:off x="3905164" y="442505"/>
            <a:ext cx="2143344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 err="1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sz="12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Professionnelles</a:t>
            </a:r>
            <a:endParaRPr lang="en-US" sz="1200" b="1" dirty="0">
              <a:solidFill>
                <a:srgbClr val="FABE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8" name="TextBox 71">
            <a:extLst>
              <a:ext uri="{FF2B5EF4-FFF2-40B4-BE49-F238E27FC236}">
                <a16:creationId xmlns:a16="http://schemas.microsoft.com/office/drawing/2014/main" id="{372A7408-A50B-634F-F93B-F11064D204A0}"/>
              </a:ext>
            </a:extLst>
          </p:cNvPr>
          <p:cNvSpPr txBox="1"/>
          <p:nvPr/>
        </p:nvSpPr>
        <p:spPr>
          <a:xfrm flipH="1">
            <a:off x="3967684" y="885978"/>
            <a:ext cx="3321973" cy="1246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9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9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9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9" name="TextBox 70">
            <a:extLst>
              <a:ext uri="{FF2B5EF4-FFF2-40B4-BE49-F238E27FC236}">
                <a16:creationId xmlns:a16="http://schemas.microsoft.com/office/drawing/2014/main" id="{DDD1552E-23FE-D326-119E-0FE7EEC50F41}"/>
              </a:ext>
            </a:extLst>
          </p:cNvPr>
          <p:cNvSpPr txBox="1"/>
          <p:nvPr/>
        </p:nvSpPr>
        <p:spPr>
          <a:xfrm>
            <a:off x="3557087" y="885978"/>
            <a:ext cx="262892" cy="415498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b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b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</a:t>
            </a:r>
          </a:p>
        </p:txBody>
      </p:sp>
      <p:sp>
        <p:nvSpPr>
          <p:cNvPr id="182" name="TextBox 71">
            <a:extLst>
              <a:ext uri="{FF2B5EF4-FFF2-40B4-BE49-F238E27FC236}">
                <a16:creationId xmlns:a16="http://schemas.microsoft.com/office/drawing/2014/main" id="{6FA8EE65-7840-CC87-5944-0B30DE7A8141}"/>
              </a:ext>
            </a:extLst>
          </p:cNvPr>
          <p:cNvSpPr txBox="1"/>
          <p:nvPr/>
        </p:nvSpPr>
        <p:spPr>
          <a:xfrm flipH="1">
            <a:off x="4016150" y="2320326"/>
            <a:ext cx="3321973" cy="1246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9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9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9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3" name="TextBox 70">
            <a:extLst>
              <a:ext uri="{FF2B5EF4-FFF2-40B4-BE49-F238E27FC236}">
                <a16:creationId xmlns:a16="http://schemas.microsoft.com/office/drawing/2014/main" id="{9DB84429-4427-BAB4-E3DB-983EC495A459}"/>
              </a:ext>
            </a:extLst>
          </p:cNvPr>
          <p:cNvSpPr txBox="1"/>
          <p:nvPr/>
        </p:nvSpPr>
        <p:spPr>
          <a:xfrm>
            <a:off x="3605553" y="2320326"/>
            <a:ext cx="262892" cy="415498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b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b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</a:t>
            </a:r>
          </a:p>
        </p:txBody>
      </p:sp>
      <p:sp>
        <p:nvSpPr>
          <p:cNvPr id="185" name="TextBox 71">
            <a:extLst>
              <a:ext uri="{FF2B5EF4-FFF2-40B4-BE49-F238E27FC236}">
                <a16:creationId xmlns:a16="http://schemas.microsoft.com/office/drawing/2014/main" id="{F74038FF-B30B-9112-DBA5-C3D4E89945FC}"/>
              </a:ext>
            </a:extLst>
          </p:cNvPr>
          <p:cNvSpPr txBox="1"/>
          <p:nvPr/>
        </p:nvSpPr>
        <p:spPr>
          <a:xfrm flipH="1">
            <a:off x="4054903" y="3767649"/>
            <a:ext cx="3321973" cy="1246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9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9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9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6" name="TextBox 70">
            <a:extLst>
              <a:ext uri="{FF2B5EF4-FFF2-40B4-BE49-F238E27FC236}">
                <a16:creationId xmlns:a16="http://schemas.microsoft.com/office/drawing/2014/main" id="{1397A602-4495-A12E-53DC-60FECA41518F}"/>
              </a:ext>
            </a:extLst>
          </p:cNvPr>
          <p:cNvSpPr txBox="1"/>
          <p:nvPr/>
        </p:nvSpPr>
        <p:spPr>
          <a:xfrm>
            <a:off x="3644306" y="3767649"/>
            <a:ext cx="262892" cy="415498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b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b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</a:t>
            </a:r>
          </a:p>
        </p:txBody>
      </p:sp>
      <p:sp>
        <p:nvSpPr>
          <p:cNvPr id="187" name="Oval 51">
            <a:extLst>
              <a:ext uri="{FF2B5EF4-FFF2-40B4-BE49-F238E27FC236}">
                <a16:creationId xmlns:a16="http://schemas.microsoft.com/office/drawing/2014/main" id="{7CB69D6C-AB66-E6C1-873A-80CF53352E0A}"/>
              </a:ext>
            </a:extLst>
          </p:cNvPr>
          <p:cNvSpPr/>
          <p:nvPr/>
        </p:nvSpPr>
        <p:spPr>
          <a:xfrm>
            <a:off x="3339000" y="5279771"/>
            <a:ext cx="90000" cy="90000"/>
          </a:xfrm>
          <a:prstGeom prst="ellipse">
            <a:avLst/>
          </a:prstGeom>
          <a:solidFill>
            <a:schemeClr val="tx1"/>
          </a:solidFill>
          <a:ln w="28575">
            <a:solidFill>
              <a:srgbClr val="FABE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8" name="Freeform 348">
            <a:extLst>
              <a:ext uri="{FF2B5EF4-FFF2-40B4-BE49-F238E27FC236}">
                <a16:creationId xmlns:a16="http://schemas.microsoft.com/office/drawing/2014/main" id="{71E03F45-BB62-ADED-EF05-6D1A85D76A7D}"/>
              </a:ext>
            </a:extLst>
          </p:cNvPr>
          <p:cNvSpPr>
            <a:spLocks noEditPoints="1"/>
          </p:cNvSpPr>
          <p:nvPr/>
        </p:nvSpPr>
        <p:spPr bwMode="auto">
          <a:xfrm>
            <a:off x="3662017" y="5134471"/>
            <a:ext cx="287338" cy="287337"/>
          </a:xfrm>
          <a:custGeom>
            <a:avLst/>
            <a:gdLst>
              <a:gd name="T0" fmla="*/ 873 w 904"/>
              <a:gd name="T1" fmla="*/ 483 h 904"/>
              <a:gd name="T2" fmla="*/ 723 w 904"/>
              <a:gd name="T3" fmla="*/ 813 h 904"/>
              <a:gd name="T4" fmla="*/ 31 w 904"/>
              <a:gd name="T5" fmla="*/ 483 h 904"/>
              <a:gd name="T6" fmla="*/ 211 w 904"/>
              <a:gd name="T7" fmla="*/ 361 h 904"/>
              <a:gd name="T8" fmla="*/ 211 w 904"/>
              <a:gd name="T9" fmla="*/ 437 h 904"/>
              <a:gd name="T10" fmla="*/ 476 w 904"/>
              <a:gd name="T11" fmla="*/ 107 h 904"/>
              <a:gd name="T12" fmla="*/ 521 w 904"/>
              <a:gd name="T13" fmla="*/ 116 h 904"/>
              <a:gd name="T14" fmla="*/ 583 w 904"/>
              <a:gd name="T15" fmla="*/ 144 h 904"/>
              <a:gd name="T16" fmla="*/ 647 w 904"/>
              <a:gd name="T17" fmla="*/ 205 h 904"/>
              <a:gd name="T18" fmla="*/ 678 w 904"/>
              <a:gd name="T19" fmla="*/ 264 h 904"/>
              <a:gd name="T20" fmla="*/ 690 w 904"/>
              <a:gd name="T21" fmla="*/ 309 h 904"/>
              <a:gd name="T22" fmla="*/ 214 w 904"/>
              <a:gd name="T23" fmla="*/ 320 h 904"/>
              <a:gd name="T24" fmla="*/ 222 w 904"/>
              <a:gd name="T25" fmla="*/ 275 h 904"/>
              <a:gd name="T26" fmla="*/ 246 w 904"/>
              <a:gd name="T27" fmla="*/ 223 h 904"/>
              <a:gd name="T28" fmla="*/ 304 w 904"/>
              <a:gd name="T29" fmla="*/ 157 h 904"/>
              <a:gd name="T30" fmla="*/ 372 w 904"/>
              <a:gd name="T31" fmla="*/ 119 h 904"/>
              <a:gd name="T32" fmla="*/ 417 w 904"/>
              <a:gd name="T33" fmla="*/ 108 h 904"/>
              <a:gd name="T34" fmla="*/ 457 w 904"/>
              <a:gd name="T35" fmla="*/ 363 h 904"/>
              <a:gd name="T36" fmla="*/ 693 w 904"/>
              <a:gd name="T37" fmla="*/ 437 h 904"/>
              <a:gd name="T38" fmla="*/ 723 w 904"/>
              <a:gd name="T39" fmla="*/ 783 h 904"/>
              <a:gd name="T40" fmla="*/ 723 w 904"/>
              <a:gd name="T41" fmla="*/ 478 h 904"/>
              <a:gd name="T42" fmla="*/ 452 w 904"/>
              <a:gd name="T43" fmla="*/ 393 h 904"/>
              <a:gd name="T44" fmla="*/ 241 w 904"/>
              <a:gd name="T45" fmla="*/ 783 h 904"/>
              <a:gd name="T46" fmla="*/ 362 w 904"/>
              <a:gd name="T47" fmla="*/ 573 h 904"/>
              <a:gd name="T48" fmla="*/ 392 w 904"/>
              <a:gd name="T49" fmla="*/ 573 h 904"/>
              <a:gd name="T50" fmla="*/ 543 w 904"/>
              <a:gd name="T51" fmla="*/ 783 h 904"/>
              <a:gd name="T52" fmla="*/ 543 w 904"/>
              <a:gd name="T53" fmla="*/ 783 h 904"/>
              <a:gd name="T54" fmla="*/ 723 w 904"/>
              <a:gd name="T55" fmla="*/ 346 h 904"/>
              <a:gd name="T56" fmla="*/ 718 w 904"/>
              <a:gd name="T57" fmla="*/ 294 h 904"/>
              <a:gd name="T58" fmla="*/ 704 w 904"/>
              <a:gd name="T59" fmla="*/ 245 h 904"/>
              <a:gd name="T60" fmla="*/ 680 w 904"/>
              <a:gd name="T61" fmla="*/ 199 h 904"/>
              <a:gd name="T62" fmla="*/ 649 w 904"/>
              <a:gd name="T63" fmla="*/ 161 h 904"/>
              <a:gd name="T64" fmla="*/ 610 w 904"/>
              <a:gd name="T65" fmla="*/ 128 h 904"/>
              <a:gd name="T66" fmla="*/ 568 w 904"/>
              <a:gd name="T67" fmla="*/ 102 h 904"/>
              <a:gd name="T68" fmla="*/ 519 w 904"/>
              <a:gd name="T69" fmla="*/ 85 h 904"/>
              <a:gd name="T70" fmla="*/ 468 w 904"/>
              <a:gd name="T71" fmla="*/ 76 h 904"/>
              <a:gd name="T72" fmla="*/ 465 w 904"/>
              <a:gd name="T73" fmla="*/ 7 h 904"/>
              <a:gd name="T74" fmla="*/ 455 w 904"/>
              <a:gd name="T75" fmla="*/ 1 h 904"/>
              <a:gd name="T76" fmla="*/ 444 w 904"/>
              <a:gd name="T77" fmla="*/ 3 h 904"/>
              <a:gd name="T78" fmla="*/ 438 w 904"/>
              <a:gd name="T79" fmla="*/ 13 h 904"/>
              <a:gd name="T80" fmla="*/ 411 w 904"/>
              <a:gd name="T81" fmla="*/ 79 h 904"/>
              <a:gd name="T82" fmla="*/ 361 w 904"/>
              <a:gd name="T83" fmla="*/ 92 h 904"/>
              <a:gd name="T84" fmla="*/ 314 w 904"/>
              <a:gd name="T85" fmla="*/ 114 h 904"/>
              <a:gd name="T86" fmla="*/ 274 w 904"/>
              <a:gd name="T87" fmla="*/ 143 h 904"/>
              <a:gd name="T88" fmla="*/ 239 w 904"/>
              <a:gd name="T89" fmla="*/ 179 h 904"/>
              <a:gd name="T90" fmla="*/ 211 w 904"/>
              <a:gd name="T91" fmla="*/ 222 h 904"/>
              <a:gd name="T92" fmla="*/ 192 w 904"/>
              <a:gd name="T93" fmla="*/ 269 h 904"/>
              <a:gd name="T94" fmla="*/ 183 w 904"/>
              <a:gd name="T95" fmla="*/ 320 h 904"/>
              <a:gd name="T96" fmla="*/ 164 w 904"/>
              <a:gd name="T97" fmla="*/ 452 h 904"/>
              <a:gd name="T98" fmla="*/ 8 w 904"/>
              <a:gd name="T99" fmla="*/ 455 h 904"/>
              <a:gd name="T100" fmla="*/ 1 w 904"/>
              <a:gd name="T101" fmla="*/ 464 h 904"/>
              <a:gd name="T102" fmla="*/ 2 w 904"/>
              <a:gd name="T103" fmla="*/ 775 h 904"/>
              <a:gd name="T104" fmla="*/ 10 w 904"/>
              <a:gd name="T105" fmla="*/ 782 h 904"/>
              <a:gd name="T106" fmla="*/ 151 w 904"/>
              <a:gd name="T107" fmla="*/ 888 h 904"/>
              <a:gd name="T108" fmla="*/ 156 w 904"/>
              <a:gd name="T109" fmla="*/ 899 h 904"/>
              <a:gd name="T110" fmla="*/ 166 w 904"/>
              <a:gd name="T111" fmla="*/ 904 h 904"/>
              <a:gd name="T112" fmla="*/ 747 w 904"/>
              <a:gd name="T113" fmla="*/ 901 h 904"/>
              <a:gd name="T114" fmla="*/ 753 w 904"/>
              <a:gd name="T115" fmla="*/ 892 h 904"/>
              <a:gd name="T116" fmla="*/ 891 w 904"/>
              <a:gd name="T117" fmla="*/ 783 h 904"/>
              <a:gd name="T118" fmla="*/ 901 w 904"/>
              <a:gd name="T119" fmla="*/ 777 h 904"/>
              <a:gd name="T120" fmla="*/ 904 w 904"/>
              <a:gd name="T121" fmla="*/ 467 h 904"/>
              <a:gd name="T122" fmla="*/ 899 w 904"/>
              <a:gd name="T123" fmla="*/ 457 h 904"/>
              <a:gd name="T124" fmla="*/ 889 w 904"/>
              <a:gd name="T125" fmla="*/ 453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04" h="904">
                <a:moveTo>
                  <a:pt x="873" y="753"/>
                </a:moveTo>
                <a:lnTo>
                  <a:pt x="753" y="753"/>
                </a:lnTo>
                <a:lnTo>
                  <a:pt x="753" y="483"/>
                </a:lnTo>
                <a:lnTo>
                  <a:pt x="873" y="483"/>
                </a:lnTo>
                <a:lnTo>
                  <a:pt x="873" y="753"/>
                </a:lnTo>
                <a:close/>
                <a:moveTo>
                  <a:pt x="181" y="873"/>
                </a:moveTo>
                <a:lnTo>
                  <a:pt x="181" y="813"/>
                </a:lnTo>
                <a:lnTo>
                  <a:pt x="723" y="813"/>
                </a:lnTo>
                <a:lnTo>
                  <a:pt x="723" y="873"/>
                </a:lnTo>
                <a:lnTo>
                  <a:pt x="181" y="873"/>
                </a:lnTo>
                <a:close/>
                <a:moveTo>
                  <a:pt x="31" y="753"/>
                </a:moveTo>
                <a:lnTo>
                  <a:pt x="31" y="483"/>
                </a:lnTo>
                <a:lnTo>
                  <a:pt x="151" y="483"/>
                </a:lnTo>
                <a:lnTo>
                  <a:pt x="151" y="753"/>
                </a:lnTo>
                <a:lnTo>
                  <a:pt x="31" y="753"/>
                </a:lnTo>
                <a:close/>
                <a:moveTo>
                  <a:pt x="211" y="361"/>
                </a:moveTo>
                <a:lnTo>
                  <a:pt x="452" y="361"/>
                </a:lnTo>
                <a:lnTo>
                  <a:pt x="450" y="361"/>
                </a:lnTo>
                <a:lnTo>
                  <a:pt x="447" y="363"/>
                </a:lnTo>
                <a:lnTo>
                  <a:pt x="211" y="437"/>
                </a:lnTo>
                <a:lnTo>
                  <a:pt x="211" y="361"/>
                </a:lnTo>
                <a:close/>
                <a:moveTo>
                  <a:pt x="452" y="106"/>
                </a:moveTo>
                <a:lnTo>
                  <a:pt x="465" y="106"/>
                </a:lnTo>
                <a:lnTo>
                  <a:pt x="476" y="107"/>
                </a:lnTo>
                <a:lnTo>
                  <a:pt x="487" y="108"/>
                </a:lnTo>
                <a:lnTo>
                  <a:pt x="499" y="110"/>
                </a:lnTo>
                <a:lnTo>
                  <a:pt x="510" y="113"/>
                </a:lnTo>
                <a:lnTo>
                  <a:pt x="521" y="116"/>
                </a:lnTo>
                <a:lnTo>
                  <a:pt x="532" y="119"/>
                </a:lnTo>
                <a:lnTo>
                  <a:pt x="543" y="123"/>
                </a:lnTo>
                <a:lnTo>
                  <a:pt x="563" y="133"/>
                </a:lnTo>
                <a:lnTo>
                  <a:pt x="583" y="144"/>
                </a:lnTo>
                <a:lnTo>
                  <a:pt x="601" y="157"/>
                </a:lnTo>
                <a:lnTo>
                  <a:pt x="617" y="172"/>
                </a:lnTo>
                <a:lnTo>
                  <a:pt x="633" y="188"/>
                </a:lnTo>
                <a:lnTo>
                  <a:pt x="647" y="205"/>
                </a:lnTo>
                <a:lnTo>
                  <a:pt x="659" y="223"/>
                </a:lnTo>
                <a:lnTo>
                  <a:pt x="669" y="243"/>
                </a:lnTo>
                <a:lnTo>
                  <a:pt x="674" y="253"/>
                </a:lnTo>
                <a:lnTo>
                  <a:pt x="678" y="264"/>
                </a:lnTo>
                <a:lnTo>
                  <a:pt x="682" y="275"/>
                </a:lnTo>
                <a:lnTo>
                  <a:pt x="686" y="286"/>
                </a:lnTo>
                <a:lnTo>
                  <a:pt x="688" y="297"/>
                </a:lnTo>
                <a:lnTo>
                  <a:pt x="690" y="309"/>
                </a:lnTo>
                <a:lnTo>
                  <a:pt x="691" y="320"/>
                </a:lnTo>
                <a:lnTo>
                  <a:pt x="692" y="331"/>
                </a:lnTo>
                <a:lnTo>
                  <a:pt x="213" y="331"/>
                </a:lnTo>
                <a:lnTo>
                  <a:pt x="214" y="320"/>
                </a:lnTo>
                <a:lnTo>
                  <a:pt x="215" y="308"/>
                </a:lnTo>
                <a:lnTo>
                  <a:pt x="217" y="297"/>
                </a:lnTo>
                <a:lnTo>
                  <a:pt x="219" y="285"/>
                </a:lnTo>
                <a:lnTo>
                  <a:pt x="222" y="275"/>
                </a:lnTo>
                <a:lnTo>
                  <a:pt x="226" y="264"/>
                </a:lnTo>
                <a:lnTo>
                  <a:pt x="231" y="253"/>
                </a:lnTo>
                <a:lnTo>
                  <a:pt x="235" y="243"/>
                </a:lnTo>
                <a:lnTo>
                  <a:pt x="246" y="223"/>
                </a:lnTo>
                <a:lnTo>
                  <a:pt x="258" y="205"/>
                </a:lnTo>
                <a:lnTo>
                  <a:pt x="272" y="188"/>
                </a:lnTo>
                <a:lnTo>
                  <a:pt x="288" y="172"/>
                </a:lnTo>
                <a:lnTo>
                  <a:pt x="304" y="157"/>
                </a:lnTo>
                <a:lnTo>
                  <a:pt x="322" y="144"/>
                </a:lnTo>
                <a:lnTo>
                  <a:pt x="341" y="133"/>
                </a:lnTo>
                <a:lnTo>
                  <a:pt x="362" y="123"/>
                </a:lnTo>
                <a:lnTo>
                  <a:pt x="372" y="119"/>
                </a:lnTo>
                <a:lnTo>
                  <a:pt x="383" y="116"/>
                </a:lnTo>
                <a:lnTo>
                  <a:pt x="394" y="113"/>
                </a:lnTo>
                <a:lnTo>
                  <a:pt x="406" y="110"/>
                </a:lnTo>
                <a:lnTo>
                  <a:pt x="417" y="108"/>
                </a:lnTo>
                <a:lnTo>
                  <a:pt x="428" y="107"/>
                </a:lnTo>
                <a:lnTo>
                  <a:pt x="440" y="106"/>
                </a:lnTo>
                <a:lnTo>
                  <a:pt x="452" y="106"/>
                </a:lnTo>
                <a:close/>
                <a:moveTo>
                  <a:pt x="457" y="363"/>
                </a:moveTo>
                <a:lnTo>
                  <a:pt x="455" y="361"/>
                </a:lnTo>
                <a:lnTo>
                  <a:pt x="452" y="361"/>
                </a:lnTo>
                <a:lnTo>
                  <a:pt x="693" y="361"/>
                </a:lnTo>
                <a:lnTo>
                  <a:pt x="693" y="437"/>
                </a:lnTo>
                <a:lnTo>
                  <a:pt x="457" y="363"/>
                </a:lnTo>
                <a:close/>
                <a:moveTo>
                  <a:pt x="663" y="573"/>
                </a:moveTo>
                <a:lnTo>
                  <a:pt x="723" y="573"/>
                </a:lnTo>
                <a:lnTo>
                  <a:pt x="723" y="783"/>
                </a:lnTo>
                <a:lnTo>
                  <a:pt x="663" y="783"/>
                </a:lnTo>
                <a:lnTo>
                  <a:pt x="663" y="573"/>
                </a:lnTo>
                <a:close/>
                <a:moveTo>
                  <a:pt x="452" y="393"/>
                </a:moveTo>
                <a:lnTo>
                  <a:pt x="723" y="478"/>
                </a:lnTo>
                <a:lnTo>
                  <a:pt x="723" y="543"/>
                </a:lnTo>
                <a:lnTo>
                  <a:pt x="181" y="543"/>
                </a:lnTo>
                <a:lnTo>
                  <a:pt x="181" y="478"/>
                </a:lnTo>
                <a:lnTo>
                  <a:pt x="452" y="393"/>
                </a:lnTo>
                <a:close/>
                <a:moveTo>
                  <a:pt x="181" y="783"/>
                </a:moveTo>
                <a:lnTo>
                  <a:pt x="181" y="573"/>
                </a:lnTo>
                <a:lnTo>
                  <a:pt x="241" y="573"/>
                </a:lnTo>
                <a:lnTo>
                  <a:pt x="241" y="783"/>
                </a:lnTo>
                <a:lnTo>
                  <a:pt x="181" y="783"/>
                </a:lnTo>
                <a:close/>
                <a:moveTo>
                  <a:pt x="272" y="783"/>
                </a:moveTo>
                <a:lnTo>
                  <a:pt x="272" y="573"/>
                </a:lnTo>
                <a:lnTo>
                  <a:pt x="362" y="573"/>
                </a:lnTo>
                <a:lnTo>
                  <a:pt x="362" y="783"/>
                </a:lnTo>
                <a:lnTo>
                  <a:pt x="272" y="783"/>
                </a:lnTo>
                <a:close/>
                <a:moveTo>
                  <a:pt x="392" y="783"/>
                </a:moveTo>
                <a:lnTo>
                  <a:pt x="392" y="573"/>
                </a:lnTo>
                <a:lnTo>
                  <a:pt x="513" y="573"/>
                </a:lnTo>
                <a:lnTo>
                  <a:pt x="513" y="783"/>
                </a:lnTo>
                <a:lnTo>
                  <a:pt x="392" y="783"/>
                </a:lnTo>
                <a:close/>
                <a:moveTo>
                  <a:pt x="543" y="783"/>
                </a:moveTo>
                <a:lnTo>
                  <a:pt x="543" y="573"/>
                </a:lnTo>
                <a:lnTo>
                  <a:pt x="633" y="573"/>
                </a:lnTo>
                <a:lnTo>
                  <a:pt x="633" y="783"/>
                </a:lnTo>
                <a:lnTo>
                  <a:pt x="543" y="783"/>
                </a:lnTo>
                <a:close/>
                <a:moveTo>
                  <a:pt x="889" y="452"/>
                </a:moveTo>
                <a:lnTo>
                  <a:pt x="740" y="452"/>
                </a:lnTo>
                <a:lnTo>
                  <a:pt x="723" y="446"/>
                </a:lnTo>
                <a:lnTo>
                  <a:pt x="723" y="346"/>
                </a:lnTo>
                <a:lnTo>
                  <a:pt x="723" y="334"/>
                </a:lnTo>
                <a:lnTo>
                  <a:pt x="722" y="320"/>
                </a:lnTo>
                <a:lnTo>
                  <a:pt x="720" y="307"/>
                </a:lnTo>
                <a:lnTo>
                  <a:pt x="718" y="294"/>
                </a:lnTo>
                <a:lnTo>
                  <a:pt x="716" y="281"/>
                </a:lnTo>
                <a:lnTo>
                  <a:pt x="711" y="269"/>
                </a:lnTo>
                <a:lnTo>
                  <a:pt x="708" y="256"/>
                </a:lnTo>
                <a:lnTo>
                  <a:pt x="704" y="245"/>
                </a:lnTo>
                <a:lnTo>
                  <a:pt x="698" y="233"/>
                </a:lnTo>
                <a:lnTo>
                  <a:pt x="693" y="222"/>
                </a:lnTo>
                <a:lnTo>
                  <a:pt x="687" y="210"/>
                </a:lnTo>
                <a:lnTo>
                  <a:pt x="680" y="199"/>
                </a:lnTo>
                <a:lnTo>
                  <a:pt x="673" y="190"/>
                </a:lnTo>
                <a:lnTo>
                  <a:pt x="665" y="179"/>
                </a:lnTo>
                <a:lnTo>
                  <a:pt x="657" y="169"/>
                </a:lnTo>
                <a:lnTo>
                  <a:pt x="649" y="161"/>
                </a:lnTo>
                <a:lnTo>
                  <a:pt x="639" y="151"/>
                </a:lnTo>
                <a:lnTo>
                  <a:pt x="631" y="143"/>
                </a:lnTo>
                <a:lnTo>
                  <a:pt x="621" y="135"/>
                </a:lnTo>
                <a:lnTo>
                  <a:pt x="610" y="128"/>
                </a:lnTo>
                <a:lnTo>
                  <a:pt x="601" y="120"/>
                </a:lnTo>
                <a:lnTo>
                  <a:pt x="590" y="114"/>
                </a:lnTo>
                <a:lnTo>
                  <a:pt x="578" y="107"/>
                </a:lnTo>
                <a:lnTo>
                  <a:pt x="568" y="102"/>
                </a:lnTo>
                <a:lnTo>
                  <a:pt x="556" y="96"/>
                </a:lnTo>
                <a:lnTo>
                  <a:pt x="544" y="92"/>
                </a:lnTo>
                <a:lnTo>
                  <a:pt x="531" y="88"/>
                </a:lnTo>
                <a:lnTo>
                  <a:pt x="519" y="85"/>
                </a:lnTo>
                <a:lnTo>
                  <a:pt x="506" y="81"/>
                </a:lnTo>
                <a:lnTo>
                  <a:pt x="494" y="79"/>
                </a:lnTo>
                <a:lnTo>
                  <a:pt x="481" y="77"/>
                </a:lnTo>
                <a:lnTo>
                  <a:pt x="468" y="76"/>
                </a:lnTo>
                <a:lnTo>
                  <a:pt x="468" y="15"/>
                </a:lnTo>
                <a:lnTo>
                  <a:pt x="467" y="13"/>
                </a:lnTo>
                <a:lnTo>
                  <a:pt x="466" y="10"/>
                </a:lnTo>
                <a:lnTo>
                  <a:pt x="465" y="7"/>
                </a:lnTo>
                <a:lnTo>
                  <a:pt x="462" y="5"/>
                </a:lnTo>
                <a:lnTo>
                  <a:pt x="460" y="3"/>
                </a:lnTo>
                <a:lnTo>
                  <a:pt x="458" y="2"/>
                </a:lnTo>
                <a:lnTo>
                  <a:pt x="455" y="1"/>
                </a:lnTo>
                <a:lnTo>
                  <a:pt x="452" y="0"/>
                </a:lnTo>
                <a:lnTo>
                  <a:pt x="450" y="1"/>
                </a:lnTo>
                <a:lnTo>
                  <a:pt x="446" y="2"/>
                </a:lnTo>
                <a:lnTo>
                  <a:pt x="444" y="3"/>
                </a:lnTo>
                <a:lnTo>
                  <a:pt x="442" y="5"/>
                </a:lnTo>
                <a:lnTo>
                  <a:pt x="440" y="7"/>
                </a:lnTo>
                <a:lnTo>
                  <a:pt x="439" y="10"/>
                </a:lnTo>
                <a:lnTo>
                  <a:pt x="438" y="13"/>
                </a:lnTo>
                <a:lnTo>
                  <a:pt x="437" y="16"/>
                </a:lnTo>
                <a:lnTo>
                  <a:pt x="437" y="76"/>
                </a:lnTo>
                <a:lnTo>
                  <a:pt x="424" y="77"/>
                </a:lnTo>
                <a:lnTo>
                  <a:pt x="411" y="79"/>
                </a:lnTo>
                <a:lnTo>
                  <a:pt x="398" y="81"/>
                </a:lnTo>
                <a:lnTo>
                  <a:pt x="385" y="85"/>
                </a:lnTo>
                <a:lnTo>
                  <a:pt x="373" y="88"/>
                </a:lnTo>
                <a:lnTo>
                  <a:pt x="361" y="92"/>
                </a:lnTo>
                <a:lnTo>
                  <a:pt x="349" y="96"/>
                </a:lnTo>
                <a:lnTo>
                  <a:pt x="337" y="102"/>
                </a:lnTo>
                <a:lnTo>
                  <a:pt x="326" y="107"/>
                </a:lnTo>
                <a:lnTo>
                  <a:pt x="314" y="114"/>
                </a:lnTo>
                <a:lnTo>
                  <a:pt x="304" y="120"/>
                </a:lnTo>
                <a:lnTo>
                  <a:pt x="294" y="128"/>
                </a:lnTo>
                <a:lnTo>
                  <a:pt x="283" y="135"/>
                </a:lnTo>
                <a:lnTo>
                  <a:pt x="274" y="143"/>
                </a:lnTo>
                <a:lnTo>
                  <a:pt x="265" y="151"/>
                </a:lnTo>
                <a:lnTo>
                  <a:pt x="255" y="161"/>
                </a:lnTo>
                <a:lnTo>
                  <a:pt x="247" y="169"/>
                </a:lnTo>
                <a:lnTo>
                  <a:pt x="239" y="179"/>
                </a:lnTo>
                <a:lnTo>
                  <a:pt x="232" y="190"/>
                </a:lnTo>
                <a:lnTo>
                  <a:pt x="224" y="199"/>
                </a:lnTo>
                <a:lnTo>
                  <a:pt x="218" y="210"/>
                </a:lnTo>
                <a:lnTo>
                  <a:pt x="211" y="222"/>
                </a:lnTo>
                <a:lnTo>
                  <a:pt x="206" y="233"/>
                </a:lnTo>
                <a:lnTo>
                  <a:pt x="201" y="245"/>
                </a:lnTo>
                <a:lnTo>
                  <a:pt x="196" y="256"/>
                </a:lnTo>
                <a:lnTo>
                  <a:pt x="192" y="269"/>
                </a:lnTo>
                <a:lnTo>
                  <a:pt x="189" y="281"/>
                </a:lnTo>
                <a:lnTo>
                  <a:pt x="187" y="294"/>
                </a:lnTo>
                <a:lnTo>
                  <a:pt x="185" y="307"/>
                </a:lnTo>
                <a:lnTo>
                  <a:pt x="183" y="320"/>
                </a:lnTo>
                <a:lnTo>
                  <a:pt x="181" y="334"/>
                </a:lnTo>
                <a:lnTo>
                  <a:pt x="181" y="346"/>
                </a:lnTo>
                <a:lnTo>
                  <a:pt x="181" y="446"/>
                </a:lnTo>
                <a:lnTo>
                  <a:pt x="164" y="452"/>
                </a:lnTo>
                <a:lnTo>
                  <a:pt x="15" y="452"/>
                </a:lnTo>
                <a:lnTo>
                  <a:pt x="13" y="453"/>
                </a:lnTo>
                <a:lnTo>
                  <a:pt x="10" y="454"/>
                </a:lnTo>
                <a:lnTo>
                  <a:pt x="8" y="455"/>
                </a:lnTo>
                <a:lnTo>
                  <a:pt x="6" y="457"/>
                </a:lnTo>
                <a:lnTo>
                  <a:pt x="3" y="459"/>
                </a:lnTo>
                <a:lnTo>
                  <a:pt x="2" y="461"/>
                </a:lnTo>
                <a:lnTo>
                  <a:pt x="1" y="464"/>
                </a:lnTo>
                <a:lnTo>
                  <a:pt x="0" y="468"/>
                </a:lnTo>
                <a:lnTo>
                  <a:pt x="0" y="768"/>
                </a:lnTo>
                <a:lnTo>
                  <a:pt x="1" y="771"/>
                </a:lnTo>
                <a:lnTo>
                  <a:pt x="2" y="775"/>
                </a:lnTo>
                <a:lnTo>
                  <a:pt x="3" y="777"/>
                </a:lnTo>
                <a:lnTo>
                  <a:pt x="6" y="779"/>
                </a:lnTo>
                <a:lnTo>
                  <a:pt x="8" y="781"/>
                </a:lnTo>
                <a:lnTo>
                  <a:pt x="10" y="782"/>
                </a:lnTo>
                <a:lnTo>
                  <a:pt x="13" y="783"/>
                </a:lnTo>
                <a:lnTo>
                  <a:pt x="15" y="783"/>
                </a:lnTo>
                <a:lnTo>
                  <a:pt x="151" y="783"/>
                </a:lnTo>
                <a:lnTo>
                  <a:pt x="151" y="888"/>
                </a:lnTo>
                <a:lnTo>
                  <a:pt x="151" y="892"/>
                </a:lnTo>
                <a:lnTo>
                  <a:pt x="152" y="895"/>
                </a:lnTo>
                <a:lnTo>
                  <a:pt x="154" y="897"/>
                </a:lnTo>
                <a:lnTo>
                  <a:pt x="156" y="899"/>
                </a:lnTo>
                <a:lnTo>
                  <a:pt x="158" y="901"/>
                </a:lnTo>
                <a:lnTo>
                  <a:pt x="160" y="902"/>
                </a:lnTo>
                <a:lnTo>
                  <a:pt x="163" y="903"/>
                </a:lnTo>
                <a:lnTo>
                  <a:pt x="166" y="904"/>
                </a:lnTo>
                <a:lnTo>
                  <a:pt x="738" y="903"/>
                </a:lnTo>
                <a:lnTo>
                  <a:pt x="741" y="903"/>
                </a:lnTo>
                <a:lnTo>
                  <a:pt x="744" y="902"/>
                </a:lnTo>
                <a:lnTo>
                  <a:pt x="747" y="901"/>
                </a:lnTo>
                <a:lnTo>
                  <a:pt x="749" y="899"/>
                </a:lnTo>
                <a:lnTo>
                  <a:pt x="751" y="897"/>
                </a:lnTo>
                <a:lnTo>
                  <a:pt x="752" y="895"/>
                </a:lnTo>
                <a:lnTo>
                  <a:pt x="753" y="892"/>
                </a:lnTo>
                <a:lnTo>
                  <a:pt x="753" y="889"/>
                </a:lnTo>
                <a:lnTo>
                  <a:pt x="753" y="783"/>
                </a:lnTo>
                <a:lnTo>
                  <a:pt x="889" y="783"/>
                </a:lnTo>
                <a:lnTo>
                  <a:pt x="891" y="783"/>
                </a:lnTo>
                <a:lnTo>
                  <a:pt x="895" y="782"/>
                </a:lnTo>
                <a:lnTo>
                  <a:pt x="897" y="781"/>
                </a:lnTo>
                <a:lnTo>
                  <a:pt x="899" y="779"/>
                </a:lnTo>
                <a:lnTo>
                  <a:pt x="901" y="777"/>
                </a:lnTo>
                <a:lnTo>
                  <a:pt x="902" y="775"/>
                </a:lnTo>
                <a:lnTo>
                  <a:pt x="903" y="771"/>
                </a:lnTo>
                <a:lnTo>
                  <a:pt x="904" y="768"/>
                </a:lnTo>
                <a:lnTo>
                  <a:pt x="904" y="467"/>
                </a:lnTo>
                <a:lnTo>
                  <a:pt x="903" y="464"/>
                </a:lnTo>
                <a:lnTo>
                  <a:pt x="902" y="461"/>
                </a:lnTo>
                <a:lnTo>
                  <a:pt x="901" y="459"/>
                </a:lnTo>
                <a:lnTo>
                  <a:pt x="899" y="457"/>
                </a:lnTo>
                <a:lnTo>
                  <a:pt x="897" y="455"/>
                </a:lnTo>
                <a:lnTo>
                  <a:pt x="895" y="454"/>
                </a:lnTo>
                <a:lnTo>
                  <a:pt x="891" y="453"/>
                </a:lnTo>
                <a:lnTo>
                  <a:pt x="889" y="453"/>
                </a:lnTo>
                <a:lnTo>
                  <a:pt x="889" y="452"/>
                </a:lnTo>
                <a:close/>
              </a:path>
            </a:pathLst>
          </a:custGeom>
          <a:solidFill>
            <a:srgbClr val="FABE2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9" name="TextBox 73">
            <a:extLst>
              <a:ext uri="{FF2B5EF4-FFF2-40B4-BE49-F238E27FC236}">
                <a16:creationId xmlns:a16="http://schemas.microsoft.com/office/drawing/2014/main" id="{BCD2AED8-1D91-A16A-DD72-C32D85CACC9A}"/>
              </a:ext>
            </a:extLst>
          </p:cNvPr>
          <p:cNvSpPr txBox="1"/>
          <p:nvPr/>
        </p:nvSpPr>
        <p:spPr>
          <a:xfrm>
            <a:off x="4053527" y="5210918"/>
            <a:ext cx="1159100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Cursus </a:t>
            </a:r>
            <a:r>
              <a:rPr lang="en-US" sz="1200" b="1" dirty="0" err="1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scolaire</a:t>
            </a:r>
            <a:endParaRPr lang="en-US" sz="1200" b="1" dirty="0">
              <a:solidFill>
                <a:srgbClr val="FABE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0" name="TextBox 9">
            <a:extLst>
              <a:ext uri="{FF2B5EF4-FFF2-40B4-BE49-F238E27FC236}">
                <a16:creationId xmlns:a16="http://schemas.microsoft.com/office/drawing/2014/main" id="{001A51E4-907A-8C4F-0479-882CABA312EE}"/>
              </a:ext>
            </a:extLst>
          </p:cNvPr>
          <p:cNvSpPr txBox="1"/>
          <p:nvPr/>
        </p:nvSpPr>
        <p:spPr>
          <a:xfrm>
            <a:off x="3967684" y="5724957"/>
            <a:ext cx="31624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Nom de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// 2009-2013</a:t>
            </a:r>
          </a:p>
          <a:p>
            <a:pPr lvl="1"/>
            <a:endParaRPr lang="en-SG" sz="9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Nom de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// 2009-2013</a:t>
            </a:r>
          </a:p>
        </p:txBody>
      </p:sp>
      <p:sp>
        <p:nvSpPr>
          <p:cNvPr id="191" name="TextBox 98">
            <a:extLst>
              <a:ext uri="{FF2B5EF4-FFF2-40B4-BE49-F238E27FC236}">
                <a16:creationId xmlns:a16="http://schemas.microsoft.com/office/drawing/2014/main" id="{AD742CF2-3310-B928-2793-D76146CB98C6}"/>
              </a:ext>
            </a:extLst>
          </p:cNvPr>
          <p:cNvSpPr txBox="1"/>
          <p:nvPr/>
        </p:nvSpPr>
        <p:spPr>
          <a:xfrm>
            <a:off x="3644306" y="5770889"/>
            <a:ext cx="262892" cy="1384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2012</a:t>
            </a:r>
          </a:p>
        </p:txBody>
      </p:sp>
      <p:sp>
        <p:nvSpPr>
          <p:cNvPr id="192" name="TextBox 98">
            <a:extLst>
              <a:ext uri="{FF2B5EF4-FFF2-40B4-BE49-F238E27FC236}">
                <a16:creationId xmlns:a16="http://schemas.microsoft.com/office/drawing/2014/main" id="{648BB609-CAAC-0799-0877-69DB63661C38}"/>
              </a:ext>
            </a:extLst>
          </p:cNvPr>
          <p:cNvSpPr txBox="1"/>
          <p:nvPr/>
        </p:nvSpPr>
        <p:spPr>
          <a:xfrm>
            <a:off x="3657307" y="6194565"/>
            <a:ext cx="262892" cy="1384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9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2012</a:t>
            </a:r>
          </a:p>
        </p:txBody>
      </p:sp>
      <p:sp>
        <p:nvSpPr>
          <p:cNvPr id="193" name="Oval 51">
            <a:extLst>
              <a:ext uri="{FF2B5EF4-FFF2-40B4-BE49-F238E27FC236}">
                <a16:creationId xmlns:a16="http://schemas.microsoft.com/office/drawing/2014/main" id="{BF20FC75-9EBC-28D6-53AD-D3739E721D2C}"/>
              </a:ext>
            </a:extLst>
          </p:cNvPr>
          <p:cNvSpPr/>
          <p:nvPr/>
        </p:nvSpPr>
        <p:spPr>
          <a:xfrm>
            <a:off x="3339000" y="6996708"/>
            <a:ext cx="90000" cy="90000"/>
          </a:xfrm>
          <a:prstGeom prst="ellipse">
            <a:avLst/>
          </a:prstGeom>
          <a:solidFill>
            <a:schemeClr val="tx1"/>
          </a:solidFill>
          <a:ln w="28575">
            <a:solidFill>
              <a:srgbClr val="FABE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5" name="Freeform 308">
            <a:extLst>
              <a:ext uri="{FF2B5EF4-FFF2-40B4-BE49-F238E27FC236}">
                <a16:creationId xmlns:a16="http://schemas.microsoft.com/office/drawing/2014/main" id="{CD6728ED-220F-3B1D-4D68-E9F2F517D0C7}"/>
              </a:ext>
            </a:extLst>
          </p:cNvPr>
          <p:cNvSpPr>
            <a:spLocks noEditPoints="1"/>
          </p:cNvSpPr>
          <p:nvPr/>
        </p:nvSpPr>
        <p:spPr bwMode="auto">
          <a:xfrm>
            <a:off x="3594124" y="6867469"/>
            <a:ext cx="285750" cy="284162"/>
          </a:xfrm>
          <a:custGeom>
            <a:avLst/>
            <a:gdLst>
              <a:gd name="T0" fmla="*/ 718 w 897"/>
              <a:gd name="T1" fmla="*/ 742 h 897"/>
              <a:gd name="T2" fmla="*/ 658 w 897"/>
              <a:gd name="T3" fmla="*/ 659 h 897"/>
              <a:gd name="T4" fmla="*/ 750 w 897"/>
              <a:gd name="T5" fmla="*/ 573 h 897"/>
              <a:gd name="T6" fmla="*/ 136 w 897"/>
              <a:gd name="T7" fmla="*/ 325 h 897"/>
              <a:gd name="T8" fmla="*/ 154 w 897"/>
              <a:gd name="T9" fmla="*/ 246 h 897"/>
              <a:gd name="T10" fmla="*/ 190 w 897"/>
              <a:gd name="T11" fmla="*/ 174 h 897"/>
              <a:gd name="T12" fmla="*/ 242 w 897"/>
              <a:gd name="T13" fmla="*/ 115 h 897"/>
              <a:gd name="T14" fmla="*/ 307 w 897"/>
              <a:gd name="T15" fmla="*/ 69 h 897"/>
              <a:gd name="T16" fmla="*/ 381 w 897"/>
              <a:gd name="T17" fmla="*/ 39 h 897"/>
              <a:gd name="T18" fmla="*/ 463 w 897"/>
              <a:gd name="T19" fmla="*/ 30 h 897"/>
              <a:gd name="T20" fmla="*/ 545 w 897"/>
              <a:gd name="T21" fmla="*/ 39 h 897"/>
              <a:gd name="T22" fmla="*/ 620 w 897"/>
              <a:gd name="T23" fmla="*/ 69 h 897"/>
              <a:gd name="T24" fmla="*/ 684 w 897"/>
              <a:gd name="T25" fmla="*/ 115 h 897"/>
              <a:gd name="T26" fmla="*/ 735 w 897"/>
              <a:gd name="T27" fmla="*/ 174 h 897"/>
              <a:gd name="T28" fmla="*/ 772 w 897"/>
              <a:gd name="T29" fmla="*/ 246 h 897"/>
              <a:gd name="T30" fmla="*/ 790 w 897"/>
              <a:gd name="T31" fmla="*/ 325 h 897"/>
              <a:gd name="T32" fmla="*/ 788 w 897"/>
              <a:gd name="T33" fmla="*/ 408 h 897"/>
              <a:gd name="T34" fmla="*/ 766 w 897"/>
              <a:gd name="T35" fmla="*/ 486 h 897"/>
              <a:gd name="T36" fmla="*/ 727 w 897"/>
              <a:gd name="T37" fmla="*/ 555 h 897"/>
              <a:gd name="T38" fmla="*/ 672 w 897"/>
              <a:gd name="T39" fmla="*/ 612 h 897"/>
              <a:gd name="T40" fmla="*/ 606 w 897"/>
              <a:gd name="T41" fmla="*/ 654 h 897"/>
              <a:gd name="T42" fmla="*/ 529 w 897"/>
              <a:gd name="T43" fmla="*/ 681 h 897"/>
              <a:gd name="T44" fmla="*/ 447 w 897"/>
              <a:gd name="T45" fmla="*/ 686 h 897"/>
              <a:gd name="T46" fmla="*/ 365 w 897"/>
              <a:gd name="T47" fmla="*/ 672 h 897"/>
              <a:gd name="T48" fmla="*/ 293 w 897"/>
              <a:gd name="T49" fmla="*/ 639 h 897"/>
              <a:gd name="T50" fmla="*/ 231 w 897"/>
              <a:gd name="T51" fmla="*/ 591 h 897"/>
              <a:gd name="T52" fmla="*/ 182 w 897"/>
              <a:gd name="T53" fmla="*/ 529 h 897"/>
              <a:gd name="T54" fmla="*/ 149 w 897"/>
              <a:gd name="T55" fmla="*/ 456 h 897"/>
              <a:gd name="T56" fmla="*/ 134 w 897"/>
              <a:gd name="T57" fmla="*/ 375 h 897"/>
              <a:gd name="T58" fmla="*/ 176 w 897"/>
              <a:gd name="T59" fmla="*/ 738 h 897"/>
              <a:gd name="T60" fmla="*/ 163 w 897"/>
              <a:gd name="T61" fmla="*/ 555 h 897"/>
              <a:gd name="T62" fmla="*/ 254 w 897"/>
              <a:gd name="T63" fmla="*/ 650 h 897"/>
              <a:gd name="T64" fmla="*/ 895 w 897"/>
              <a:gd name="T65" fmla="*/ 754 h 897"/>
              <a:gd name="T66" fmla="*/ 808 w 897"/>
              <a:gd name="T67" fmla="*/ 457 h 897"/>
              <a:gd name="T68" fmla="*/ 821 w 897"/>
              <a:gd name="T69" fmla="*/ 340 h 897"/>
              <a:gd name="T70" fmla="*/ 806 w 897"/>
              <a:gd name="T71" fmla="*/ 252 h 897"/>
              <a:gd name="T72" fmla="*/ 770 w 897"/>
              <a:gd name="T73" fmla="*/ 172 h 897"/>
              <a:gd name="T74" fmla="*/ 716 w 897"/>
              <a:gd name="T75" fmla="*/ 104 h 897"/>
              <a:gd name="T76" fmla="*/ 649 w 897"/>
              <a:gd name="T77" fmla="*/ 51 h 897"/>
              <a:gd name="T78" fmla="*/ 570 w 897"/>
              <a:gd name="T79" fmla="*/ 16 h 897"/>
              <a:gd name="T80" fmla="*/ 482 w 897"/>
              <a:gd name="T81" fmla="*/ 0 h 897"/>
              <a:gd name="T82" fmla="*/ 391 w 897"/>
              <a:gd name="T83" fmla="*/ 7 h 897"/>
              <a:gd name="T84" fmla="*/ 308 w 897"/>
              <a:gd name="T85" fmla="*/ 35 h 897"/>
              <a:gd name="T86" fmla="*/ 235 w 897"/>
              <a:gd name="T87" fmla="*/ 81 h 897"/>
              <a:gd name="T88" fmla="*/ 176 w 897"/>
              <a:gd name="T89" fmla="*/ 144 h 897"/>
              <a:gd name="T90" fmla="*/ 132 w 897"/>
              <a:gd name="T91" fmla="*/ 219 h 897"/>
              <a:gd name="T92" fmla="*/ 109 w 897"/>
              <a:gd name="T93" fmla="*/ 303 h 897"/>
              <a:gd name="T94" fmla="*/ 107 w 897"/>
              <a:gd name="T95" fmla="*/ 403 h 897"/>
              <a:gd name="T96" fmla="*/ 137 w 897"/>
              <a:gd name="T97" fmla="*/ 505 h 897"/>
              <a:gd name="T98" fmla="*/ 1 w 897"/>
              <a:gd name="T99" fmla="*/ 781 h 897"/>
              <a:gd name="T100" fmla="*/ 18 w 897"/>
              <a:gd name="T101" fmla="*/ 791 h 897"/>
              <a:gd name="T102" fmla="*/ 203 w 897"/>
              <a:gd name="T103" fmla="*/ 895 h 897"/>
              <a:gd name="T104" fmla="*/ 216 w 897"/>
              <a:gd name="T105" fmla="*/ 895 h 897"/>
              <a:gd name="T106" fmla="*/ 407 w 897"/>
              <a:gd name="T107" fmla="*/ 713 h 897"/>
              <a:gd name="T108" fmla="*/ 488 w 897"/>
              <a:gd name="T109" fmla="*/ 716 h 897"/>
              <a:gd name="T110" fmla="*/ 676 w 897"/>
              <a:gd name="T111" fmla="*/ 893 h 897"/>
              <a:gd name="T112" fmla="*/ 688 w 897"/>
              <a:gd name="T113" fmla="*/ 896 h 897"/>
              <a:gd name="T114" fmla="*/ 743 w 897"/>
              <a:gd name="T115" fmla="*/ 763 h 897"/>
              <a:gd name="T116" fmla="*/ 895 w 897"/>
              <a:gd name="T117" fmla="*/ 770 h 897"/>
              <a:gd name="T118" fmla="*/ 895 w 897"/>
              <a:gd name="T119" fmla="*/ 754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97" h="897">
                <a:moveTo>
                  <a:pt x="733" y="732"/>
                </a:moveTo>
                <a:lnTo>
                  <a:pt x="729" y="732"/>
                </a:lnTo>
                <a:lnTo>
                  <a:pt x="724" y="734"/>
                </a:lnTo>
                <a:lnTo>
                  <a:pt x="720" y="738"/>
                </a:lnTo>
                <a:lnTo>
                  <a:pt x="718" y="742"/>
                </a:lnTo>
                <a:lnTo>
                  <a:pt x="682" y="847"/>
                </a:lnTo>
                <a:lnTo>
                  <a:pt x="590" y="694"/>
                </a:lnTo>
                <a:lnTo>
                  <a:pt x="614" y="684"/>
                </a:lnTo>
                <a:lnTo>
                  <a:pt x="636" y="672"/>
                </a:lnTo>
                <a:lnTo>
                  <a:pt x="658" y="659"/>
                </a:lnTo>
                <a:lnTo>
                  <a:pt x="679" y="645"/>
                </a:lnTo>
                <a:lnTo>
                  <a:pt x="699" y="628"/>
                </a:lnTo>
                <a:lnTo>
                  <a:pt x="717" y="611"/>
                </a:lnTo>
                <a:lnTo>
                  <a:pt x="734" y="592"/>
                </a:lnTo>
                <a:lnTo>
                  <a:pt x="750" y="573"/>
                </a:lnTo>
                <a:lnTo>
                  <a:pt x="853" y="744"/>
                </a:lnTo>
                <a:lnTo>
                  <a:pt x="733" y="732"/>
                </a:lnTo>
                <a:close/>
                <a:moveTo>
                  <a:pt x="134" y="358"/>
                </a:moveTo>
                <a:lnTo>
                  <a:pt x="134" y="341"/>
                </a:lnTo>
                <a:lnTo>
                  <a:pt x="136" y="325"/>
                </a:lnTo>
                <a:lnTo>
                  <a:pt x="138" y="308"/>
                </a:lnTo>
                <a:lnTo>
                  <a:pt x="141" y="292"/>
                </a:lnTo>
                <a:lnTo>
                  <a:pt x="144" y="276"/>
                </a:lnTo>
                <a:lnTo>
                  <a:pt x="149" y="261"/>
                </a:lnTo>
                <a:lnTo>
                  <a:pt x="154" y="246"/>
                </a:lnTo>
                <a:lnTo>
                  <a:pt x="160" y="231"/>
                </a:lnTo>
                <a:lnTo>
                  <a:pt x="167" y="216"/>
                </a:lnTo>
                <a:lnTo>
                  <a:pt x="174" y="202"/>
                </a:lnTo>
                <a:lnTo>
                  <a:pt x="182" y="188"/>
                </a:lnTo>
                <a:lnTo>
                  <a:pt x="190" y="174"/>
                </a:lnTo>
                <a:lnTo>
                  <a:pt x="200" y="161"/>
                </a:lnTo>
                <a:lnTo>
                  <a:pt x="209" y="149"/>
                </a:lnTo>
                <a:lnTo>
                  <a:pt x="220" y="138"/>
                </a:lnTo>
                <a:lnTo>
                  <a:pt x="231" y="126"/>
                </a:lnTo>
                <a:lnTo>
                  <a:pt x="242" y="115"/>
                </a:lnTo>
                <a:lnTo>
                  <a:pt x="254" y="104"/>
                </a:lnTo>
                <a:lnTo>
                  <a:pt x="266" y="95"/>
                </a:lnTo>
                <a:lnTo>
                  <a:pt x="280" y="85"/>
                </a:lnTo>
                <a:lnTo>
                  <a:pt x="293" y="77"/>
                </a:lnTo>
                <a:lnTo>
                  <a:pt x="307" y="69"/>
                </a:lnTo>
                <a:lnTo>
                  <a:pt x="321" y="62"/>
                </a:lnTo>
                <a:lnTo>
                  <a:pt x="335" y="55"/>
                </a:lnTo>
                <a:lnTo>
                  <a:pt x="350" y="49"/>
                </a:lnTo>
                <a:lnTo>
                  <a:pt x="365" y="45"/>
                </a:lnTo>
                <a:lnTo>
                  <a:pt x="381" y="39"/>
                </a:lnTo>
                <a:lnTo>
                  <a:pt x="396" y="36"/>
                </a:lnTo>
                <a:lnTo>
                  <a:pt x="414" y="33"/>
                </a:lnTo>
                <a:lnTo>
                  <a:pt x="430" y="31"/>
                </a:lnTo>
                <a:lnTo>
                  <a:pt x="447" y="30"/>
                </a:lnTo>
                <a:lnTo>
                  <a:pt x="463" y="30"/>
                </a:lnTo>
                <a:lnTo>
                  <a:pt x="480" y="30"/>
                </a:lnTo>
                <a:lnTo>
                  <a:pt x="497" y="31"/>
                </a:lnTo>
                <a:lnTo>
                  <a:pt x="513" y="33"/>
                </a:lnTo>
                <a:lnTo>
                  <a:pt x="529" y="36"/>
                </a:lnTo>
                <a:lnTo>
                  <a:pt x="545" y="39"/>
                </a:lnTo>
                <a:lnTo>
                  <a:pt x="561" y="45"/>
                </a:lnTo>
                <a:lnTo>
                  <a:pt x="576" y="49"/>
                </a:lnTo>
                <a:lnTo>
                  <a:pt x="591" y="55"/>
                </a:lnTo>
                <a:lnTo>
                  <a:pt x="606" y="62"/>
                </a:lnTo>
                <a:lnTo>
                  <a:pt x="620" y="69"/>
                </a:lnTo>
                <a:lnTo>
                  <a:pt x="634" y="77"/>
                </a:lnTo>
                <a:lnTo>
                  <a:pt x="647" y="85"/>
                </a:lnTo>
                <a:lnTo>
                  <a:pt x="660" y="95"/>
                </a:lnTo>
                <a:lnTo>
                  <a:pt x="672" y="104"/>
                </a:lnTo>
                <a:lnTo>
                  <a:pt x="684" y="115"/>
                </a:lnTo>
                <a:lnTo>
                  <a:pt x="696" y="126"/>
                </a:lnTo>
                <a:lnTo>
                  <a:pt x="707" y="138"/>
                </a:lnTo>
                <a:lnTo>
                  <a:pt x="717" y="149"/>
                </a:lnTo>
                <a:lnTo>
                  <a:pt x="727" y="161"/>
                </a:lnTo>
                <a:lnTo>
                  <a:pt x="735" y="174"/>
                </a:lnTo>
                <a:lnTo>
                  <a:pt x="744" y="188"/>
                </a:lnTo>
                <a:lnTo>
                  <a:pt x="753" y="202"/>
                </a:lnTo>
                <a:lnTo>
                  <a:pt x="760" y="216"/>
                </a:lnTo>
                <a:lnTo>
                  <a:pt x="766" y="231"/>
                </a:lnTo>
                <a:lnTo>
                  <a:pt x="772" y="246"/>
                </a:lnTo>
                <a:lnTo>
                  <a:pt x="777" y="261"/>
                </a:lnTo>
                <a:lnTo>
                  <a:pt x="781" y="277"/>
                </a:lnTo>
                <a:lnTo>
                  <a:pt x="786" y="292"/>
                </a:lnTo>
                <a:lnTo>
                  <a:pt x="788" y="309"/>
                </a:lnTo>
                <a:lnTo>
                  <a:pt x="790" y="325"/>
                </a:lnTo>
                <a:lnTo>
                  <a:pt x="792" y="341"/>
                </a:lnTo>
                <a:lnTo>
                  <a:pt x="792" y="358"/>
                </a:lnTo>
                <a:lnTo>
                  <a:pt x="792" y="375"/>
                </a:lnTo>
                <a:lnTo>
                  <a:pt x="790" y="392"/>
                </a:lnTo>
                <a:lnTo>
                  <a:pt x="788" y="408"/>
                </a:lnTo>
                <a:lnTo>
                  <a:pt x="786" y="424"/>
                </a:lnTo>
                <a:lnTo>
                  <a:pt x="781" y="440"/>
                </a:lnTo>
                <a:lnTo>
                  <a:pt x="777" y="456"/>
                </a:lnTo>
                <a:lnTo>
                  <a:pt x="772" y="471"/>
                </a:lnTo>
                <a:lnTo>
                  <a:pt x="766" y="486"/>
                </a:lnTo>
                <a:lnTo>
                  <a:pt x="760" y="500"/>
                </a:lnTo>
                <a:lnTo>
                  <a:pt x="753" y="515"/>
                </a:lnTo>
                <a:lnTo>
                  <a:pt x="744" y="529"/>
                </a:lnTo>
                <a:lnTo>
                  <a:pt x="735" y="542"/>
                </a:lnTo>
                <a:lnTo>
                  <a:pt x="727" y="555"/>
                </a:lnTo>
                <a:lnTo>
                  <a:pt x="717" y="567"/>
                </a:lnTo>
                <a:lnTo>
                  <a:pt x="707" y="579"/>
                </a:lnTo>
                <a:lnTo>
                  <a:pt x="696" y="591"/>
                </a:lnTo>
                <a:lnTo>
                  <a:pt x="684" y="602"/>
                </a:lnTo>
                <a:lnTo>
                  <a:pt x="672" y="612"/>
                </a:lnTo>
                <a:lnTo>
                  <a:pt x="660" y="622"/>
                </a:lnTo>
                <a:lnTo>
                  <a:pt x="647" y="631"/>
                </a:lnTo>
                <a:lnTo>
                  <a:pt x="634" y="639"/>
                </a:lnTo>
                <a:lnTo>
                  <a:pt x="620" y="648"/>
                </a:lnTo>
                <a:lnTo>
                  <a:pt x="606" y="654"/>
                </a:lnTo>
                <a:lnTo>
                  <a:pt x="591" y="662"/>
                </a:lnTo>
                <a:lnTo>
                  <a:pt x="576" y="667"/>
                </a:lnTo>
                <a:lnTo>
                  <a:pt x="561" y="672"/>
                </a:lnTo>
                <a:lnTo>
                  <a:pt x="545" y="677"/>
                </a:lnTo>
                <a:lnTo>
                  <a:pt x="529" y="681"/>
                </a:lnTo>
                <a:lnTo>
                  <a:pt x="513" y="683"/>
                </a:lnTo>
                <a:lnTo>
                  <a:pt x="497" y="685"/>
                </a:lnTo>
                <a:lnTo>
                  <a:pt x="480" y="686"/>
                </a:lnTo>
                <a:lnTo>
                  <a:pt x="463" y="687"/>
                </a:lnTo>
                <a:lnTo>
                  <a:pt x="447" y="686"/>
                </a:lnTo>
                <a:lnTo>
                  <a:pt x="430" y="685"/>
                </a:lnTo>
                <a:lnTo>
                  <a:pt x="414" y="683"/>
                </a:lnTo>
                <a:lnTo>
                  <a:pt x="396" y="681"/>
                </a:lnTo>
                <a:lnTo>
                  <a:pt x="381" y="677"/>
                </a:lnTo>
                <a:lnTo>
                  <a:pt x="365" y="672"/>
                </a:lnTo>
                <a:lnTo>
                  <a:pt x="350" y="667"/>
                </a:lnTo>
                <a:lnTo>
                  <a:pt x="335" y="662"/>
                </a:lnTo>
                <a:lnTo>
                  <a:pt x="321" y="654"/>
                </a:lnTo>
                <a:lnTo>
                  <a:pt x="307" y="648"/>
                </a:lnTo>
                <a:lnTo>
                  <a:pt x="293" y="639"/>
                </a:lnTo>
                <a:lnTo>
                  <a:pt x="280" y="631"/>
                </a:lnTo>
                <a:lnTo>
                  <a:pt x="266" y="622"/>
                </a:lnTo>
                <a:lnTo>
                  <a:pt x="254" y="612"/>
                </a:lnTo>
                <a:lnTo>
                  <a:pt x="242" y="602"/>
                </a:lnTo>
                <a:lnTo>
                  <a:pt x="231" y="591"/>
                </a:lnTo>
                <a:lnTo>
                  <a:pt x="220" y="579"/>
                </a:lnTo>
                <a:lnTo>
                  <a:pt x="209" y="567"/>
                </a:lnTo>
                <a:lnTo>
                  <a:pt x="200" y="555"/>
                </a:lnTo>
                <a:lnTo>
                  <a:pt x="190" y="542"/>
                </a:lnTo>
                <a:lnTo>
                  <a:pt x="182" y="529"/>
                </a:lnTo>
                <a:lnTo>
                  <a:pt x="174" y="515"/>
                </a:lnTo>
                <a:lnTo>
                  <a:pt x="167" y="501"/>
                </a:lnTo>
                <a:lnTo>
                  <a:pt x="160" y="486"/>
                </a:lnTo>
                <a:lnTo>
                  <a:pt x="154" y="471"/>
                </a:lnTo>
                <a:lnTo>
                  <a:pt x="149" y="456"/>
                </a:lnTo>
                <a:lnTo>
                  <a:pt x="144" y="440"/>
                </a:lnTo>
                <a:lnTo>
                  <a:pt x="141" y="424"/>
                </a:lnTo>
                <a:lnTo>
                  <a:pt x="138" y="408"/>
                </a:lnTo>
                <a:lnTo>
                  <a:pt x="136" y="392"/>
                </a:lnTo>
                <a:lnTo>
                  <a:pt x="134" y="375"/>
                </a:lnTo>
                <a:lnTo>
                  <a:pt x="134" y="358"/>
                </a:lnTo>
                <a:lnTo>
                  <a:pt x="134" y="358"/>
                </a:lnTo>
                <a:close/>
                <a:moveTo>
                  <a:pt x="214" y="849"/>
                </a:moveTo>
                <a:lnTo>
                  <a:pt x="178" y="742"/>
                </a:lnTo>
                <a:lnTo>
                  <a:pt x="176" y="738"/>
                </a:lnTo>
                <a:lnTo>
                  <a:pt x="172" y="734"/>
                </a:lnTo>
                <a:lnTo>
                  <a:pt x="167" y="732"/>
                </a:lnTo>
                <a:lnTo>
                  <a:pt x="161" y="732"/>
                </a:lnTo>
                <a:lnTo>
                  <a:pt x="45" y="756"/>
                </a:lnTo>
                <a:lnTo>
                  <a:pt x="163" y="555"/>
                </a:lnTo>
                <a:lnTo>
                  <a:pt x="178" y="576"/>
                </a:lnTo>
                <a:lnTo>
                  <a:pt x="195" y="596"/>
                </a:lnTo>
                <a:lnTo>
                  <a:pt x="214" y="616"/>
                </a:lnTo>
                <a:lnTo>
                  <a:pt x="233" y="634"/>
                </a:lnTo>
                <a:lnTo>
                  <a:pt x="254" y="650"/>
                </a:lnTo>
                <a:lnTo>
                  <a:pt x="277" y="665"/>
                </a:lnTo>
                <a:lnTo>
                  <a:pt x="300" y="678"/>
                </a:lnTo>
                <a:lnTo>
                  <a:pt x="324" y="689"/>
                </a:lnTo>
                <a:lnTo>
                  <a:pt x="214" y="849"/>
                </a:lnTo>
                <a:close/>
                <a:moveTo>
                  <a:pt x="895" y="754"/>
                </a:moveTo>
                <a:lnTo>
                  <a:pt x="770" y="545"/>
                </a:lnTo>
                <a:lnTo>
                  <a:pt x="781" y="525"/>
                </a:lnTo>
                <a:lnTo>
                  <a:pt x="791" y="502"/>
                </a:lnTo>
                <a:lnTo>
                  <a:pt x="801" y="480"/>
                </a:lnTo>
                <a:lnTo>
                  <a:pt x="808" y="457"/>
                </a:lnTo>
                <a:lnTo>
                  <a:pt x="815" y="433"/>
                </a:lnTo>
                <a:lnTo>
                  <a:pt x="819" y="408"/>
                </a:lnTo>
                <a:lnTo>
                  <a:pt x="821" y="384"/>
                </a:lnTo>
                <a:lnTo>
                  <a:pt x="822" y="358"/>
                </a:lnTo>
                <a:lnTo>
                  <a:pt x="821" y="340"/>
                </a:lnTo>
                <a:lnTo>
                  <a:pt x="820" y="322"/>
                </a:lnTo>
                <a:lnTo>
                  <a:pt x="818" y="303"/>
                </a:lnTo>
                <a:lnTo>
                  <a:pt x="815" y="286"/>
                </a:lnTo>
                <a:lnTo>
                  <a:pt x="810" y="268"/>
                </a:lnTo>
                <a:lnTo>
                  <a:pt x="806" y="252"/>
                </a:lnTo>
                <a:lnTo>
                  <a:pt x="800" y="235"/>
                </a:lnTo>
                <a:lnTo>
                  <a:pt x="793" y="219"/>
                </a:lnTo>
                <a:lnTo>
                  <a:pt x="787" y="203"/>
                </a:lnTo>
                <a:lnTo>
                  <a:pt x="778" y="187"/>
                </a:lnTo>
                <a:lnTo>
                  <a:pt x="770" y="172"/>
                </a:lnTo>
                <a:lnTo>
                  <a:pt x="761" y="158"/>
                </a:lnTo>
                <a:lnTo>
                  <a:pt x="750" y="144"/>
                </a:lnTo>
                <a:lnTo>
                  <a:pt x="740" y="130"/>
                </a:lnTo>
                <a:lnTo>
                  <a:pt x="729" y="117"/>
                </a:lnTo>
                <a:lnTo>
                  <a:pt x="716" y="104"/>
                </a:lnTo>
                <a:lnTo>
                  <a:pt x="704" y="93"/>
                </a:lnTo>
                <a:lnTo>
                  <a:pt x="692" y="81"/>
                </a:lnTo>
                <a:lnTo>
                  <a:pt x="678" y="70"/>
                </a:lnTo>
                <a:lnTo>
                  <a:pt x="664" y="61"/>
                </a:lnTo>
                <a:lnTo>
                  <a:pt x="649" y="51"/>
                </a:lnTo>
                <a:lnTo>
                  <a:pt x="634" y="42"/>
                </a:lnTo>
                <a:lnTo>
                  <a:pt x="619" y="35"/>
                </a:lnTo>
                <a:lnTo>
                  <a:pt x="603" y="27"/>
                </a:lnTo>
                <a:lnTo>
                  <a:pt x="587" y="21"/>
                </a:lnTo>
                <a:lnTo>
                  <a:pt x="570" y="16"/>
                </a:lnTo>
                <a:lnTo>
                  <a:pt x="553" y="10"/>
                </a:lnTo>
                <a:lnTo>
                  <a:pt x="535" y="7"/>
                </a:lnTo>
                <a:lnTo>
                  <a:pt x="517" y="4"/>
                </a:lnTo>
                <a:lnTo>
                  <a:pt x="500" y="1"/>
                </a:lnTo>
                <a:lnTo>
                  <a:pt x="482" y="0"/>
                </a:lnTo>
                <a:lnTo>
                  <a:pt x="463" y="0"/>
                </a:lnTo>
                <a:lnTo>
                  <a:pt x="445" y="0"/>
                </a:lnTo>
                <a:lnTo>
                  <a:pt x="426" y="1"/>
                </a:lnTo>
                <a:lnTo>
                  <a:pt x="408" y="4"/>
                </a:lnTo>
                <a:lnTo>
                  <a:pt x="391" y="7"/>
                </a:lnTo>
                <a:lnTo>
                  <a:pt x="374" y="10"/>
                </a:lnTo>
                <a:lnTo>
                  <a:pt x="357" y="16"/>
                </a:lnTo>
                <a:lnTo>
                  <a:pt x="340" y="21"/>
                </a:lnTo>
                <a:lnTo>
                  <a:pt x="324" y="27"/>
                </a:lnTo>
                <a:lnTo>
                  <a:pt x="308" y="35"/>
                </a:lnTo>
                <a:lnTo>
                  <a:pt x="293" y="42"/>
                </a:lnTo>
                <a:lnTo>
                  <a:pt x="278" y="51"/>
                </a:lnTo>
                <a:lnTo>
                  <a:pt x="263" y="61"/>
                </a:lnTo>
                <a:lnTo>
                  <a:pt x="249" y="70"/>
                </a:lnTo>
                <a:lnTo>
                  <a:pt x="235" y="81"/>
                </a:lnTo>
                <a:lnTo>
                  <a:pt x="222" y="93"/>
                </a:lnTo>
                <a:lnTo>
                  <a:pt x="209" y="104"/>
                </a:lnTo>
                <a:lnTo>
                  <a:pt x="198" y="117"/>
                </a:lnTo>
                <a:lnTo>
                  <a:pt x="187" y="130"/>
                </a:lnTo>
                <a:lnTo>
                  <a:pt x="176" y="144"/>
                </a:lnTo>
                <a:lnTo>
                  <a:pt x="165" y="158"/>
                </a:lnTo>
                <a:lnTo>
                  <a:pt x="156" y="172"/>
                </a:lnTo>
                <a:lnTo>
                  <a:pt x="147" y="187"/>
                </a:lnTo>
                <a:lnTo>
                  <a:pt x="140" y="203"/>
                </a:lnTo>
                <a:lnTo>
                  <a:pt x="132" y="219"/>
                </a:lnTo>
                <a:lnTo>
                  <a:pt x="126" y="235"/>
                </a:lnTo>
                <a:lnTo>
                  <a:pt x="121" y="252"/>
                </a:lnTo>
                <a:lnTo>
                  <a:pt x="115" y="268"/>
                </a:lnTo>
                <a:lnTo>
                  <a:pt x="112" y="286"/>
                </a:lnTo>
                <a:lnTo>
                  <a:pt x="109" y="303"/>
                </a:lnTo>
                <a:lnTo>
                  <a:pt x="107" y="322"/>
                </a:lnTo>
                <a:lnTo>
                  <a:pt x="105" y="340"/>
                </a:lnTo>
                <a:lnTo>
                  <a:pt x="105" y="358"/>
                </a:lnTo>
                <a:lnTo>
                  <a:pt x="105" y="380"/>
                </a:lnTo>
                <a:lnTo>
                  <a:pt x="107" y="403"/>
                </a:lnTo>
                <a:lnTo>
                  <a:pt x="111" y="424"/>
                </a:lnTo>
                <a:lnTo>
                  <a:pt x="115" y="446"/>
                </a:lnTo>
                <a:lnTo>
                  <a:pt x="121" y="466"/>
                </a:lnTo>
                <a:lnTo>
                  <a:pt x="128" y="486"/>
                </a:lnTo>
                <a:lnTo>
                  <a:pt x="137" y="505"/>
                </a:lnTo>
                <a:lnTo>
                  <a:pt x="145" y="525"/>
                </a:lnTo>
                <a:lnTo>
                  <a:pt x="2" y="770"/>
                </a:lnTo>
                <a:lnTo>
                  <a:pt x="0" y="773"/>
                </a:lnTo>
                <a:lnTo>
                  <a:pt x="0" y="777"/>
                </a:lnTo>
                <a:lnTo>
                  <a:pt x="1" y="781"/>
                </a:lnTo>
                <a:lnTo>
                  <a:pt x="3" y="786"/>
                </a:lnTo>
                <a:lnTo>
                  <a:pt x="5" y="789"/>
                </a:lnTo>
                <a:lnTo>
                  <a:pt x="9" y="791"/>
                </a:lnTo>
                <a:lnTo>
                  <a:pt x="14" y="792"/>
                </a:lnTo>
                <a:lnTo>
                  <a:pt x="18" y="791"/>
                </a:lnTo>
                <a:lnTo>
                  <a:pt x="154" y="764"/>
                </a:lnTo>
                <a:lnTo>
                  <a:pt x="194" y="886"/>
                </a:lnTo>
                <a:lnTo>
                  <a:pt x="196" y="889"/>
                </a:lnTo>
                <a:lnTo>
                  <a:pt x="200" y="893"/>
                </a:lnTo>
                <a:lnTo>
                  <a:pt x="203" y="895"/>
                </a:lnTo>
                <a:lnTo>
                  <a:pt x="207" y="896"/>
                </a:lnTo>
                <a:lnTo>
                  <a:pt x="208" y="896"/>
                </a:lnTo>
                <a:lnTo>
                  <a:pt x="209" y="897"/>
                </a:lnTo>
                <a:lnTo>
                  <a:pt x="213" y="896"/>
                </a:lnTo>
                <a:lnTo>
                  <a:pt x="216" y="895"/>
                </a:lnTo>
                <a:lnTo>
                  <a:pt x="219" y="893"/>
                </a:lnTo>
                <a:lnTo>
                  <a:pt x="221" y="890"/>
                </a:lnTo>
                <a:lnTo>
                  <a:pt x="353" y="700"/>
                </a:lnTo>
                <a:lnTo>
                  <a:pt x="379" y="708"/>
                </a:lnTo>
                <a:lnTo>
                  <a:pt x="407" y="713"/>
                </a:lnTo>
                <a:lnTo>
                  <a:pt x="421" y="714"/>
                </a:lnTo>
                <a:lnTo>
                  <a:pt x="435" y="716"/>
                </a:lnTo>
                <a:lnTo>
                  <a:pt x="449" y="717"/>
                </a:lnTo>
                <a:lnTo>
                  <a:pt x="463" y="717"/>
                </a:lnTo>
                <a:lnTo>
                  <a:pt x="488" y="716"/>
                </a:lnTo>
                <a:lnTo>
                  <a:pt x="513" y="714"/>
                </a:lnTo>
                <a:lnTo>
                  <a:pt x="537" y="710"/>
                </a:lnTo>
                <a:lnTo>
                  <a:pt x="560" y="703"/>
                </a:lnTo>
                <a:lnTo>
                  <a:pt x="673" y="889"/>
                </a:lnTo>
                <a:lnTo>
                  <a:pt x="676" y="893"/>
                </a:lnTo>
                <a:lnTo>
                  <a:pt x="679" y="895"/>
                </a:lnTo>
                <a:lnTo>
                  <a:pt x="682" y="896"/>
                </a:lnTo>
                <a:lnTo>
                  <a:pt x="686" y="897"/>
                </a:lnTo>
                <a:lnTo>
                  <a:pt x="687" y="897"/>
                </a:lnTo>
                <a:lnTo>
                  <a:pt x="688" y="896"/>
                </a:lnTo>
                <a:lnTo>
                  <a:pt x="692" y="895"/>
                </a:lnTo>
                <a:lnTo>
                  <a:pt x="696" y="894"/>
                </a:lnTo>
                <a:lnTo>
                  <a:pt x="698" y="890"/>
                </a:lnTo>
                <a:lnTo>
                  <a:pt x="700" y="886"/>
                </a:lnTo>
                <a:lnTo>
                  <a:pt x="743" y="763"/>
                </a:lnTo>
                <a:lnTo>
                  <a:pt x="880" y="777"/>
                </a:lnTo>
                <a:lnTo>
                  <a:pt x="884" y="776"/>
                </a:lnTo>
                <a:lnTo>
                  <a:pt x="888" y="775"/>
                </a:lnTo>
                <a:lnTo>
                  <a:pt x="892" y="773"/>
                </a:lnTo>
                <a:lnTo>
                  <a:pt x="895" y="770"/>
                </a:lnTo>
                <a:lnTo>
                  <a:pt x="896" y="766"/>
                </a:lnTo>
                <a:lnTo>
                  <a:pt x="897" y="762"/>
                </a:lnTo>
                <a:lnTo>
                  <a:pt x="896" y="758"/>
                </a:lnTo>
                <a:lnTo>
                  <a:pt x="895" y="755"/>
                </a:lnTo>
                <a:lnTo>
                  <a:pt x="895" y="754"/>
                </a:lnTo>
                <a:close/>
              </a:path>
            </a:pathLst>
          </a:custGeom>
          <a:solidFill>
            <a:srgbClr val="FABE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6" name="Freeform 309">
            <a:extLst>
              <a:ext uri="{FF2B5EF4-FFF2-40B4-BE49-F238E27FC236}">
                <a16:creationId xmlns:a16="http://schemas.microsoft.com/office/drawing/2014/main" id="{DD26CD8E-647A-B4B4-AF90-5DBBF40B9C2A}"/>
              </a:ext>
            </a:extLst>
          </p:cNvPr>
          <p:cNvSpPr>
            <a:spLocks noEditPoints="1"/>
          </p:cNvSpPr>
          <p:nvPr/>
        </p:nvSpPr>
        <p:spPr bwMode="auto">
          <a:xfrm>
            <a:off x="3689349" y="6918172"/>
            <a:ext cx="114300" cy="114300"/>
          </a:xfrm>
          <a:custGeom>
            <a:avLst/>
            <a:gdLst>
              <a:gd name="T0" fmla="*/ 242 w 358"/>
              <a:gd name="T1" fmla="*/ 201 h 359"/>
              <a:gd name="T2" fmla="*/ 239 w 358"/>
              <a:gd name="T3" fmla="*/ 209 h 359"/>
              <a:gd name="T4" fmla="*/ 272 w 358"/>
              <a:gd name="T5" fmla="*/ 308 h 359"/>
              <a:gd name="T6" fmla="*/ 183 w 358"/>
              <a:gd name="T7" fmla="*/ 255 h 359"/>
              <a:gd name="T8" fmla="*/ 176 w 358"/>
              <a:gd name="T9" fmla="*/ 255 h 359"/>
              <a:gd name="T10" fmla="*/ 87 w 358"/>
              <a:gd name="T11" fmla="*/ 308 h 359"/>
              <a:gd name="T12" fmla="*/ 119 w 358"/>
              <a:gd name="T13" fmla="*/ 209 h 359"/>
              <a:gd name="T14" fmla="*/ 117 w 358"/>
              <a:gd name="T15" fmla="*/ 201 h 359"/>
              <a:gd name="T16" fmla="*/ 56 w 358"/>
              <a:gd name="T17" fmla="*/ 149 h 359"/>
              <a:gd name="T18" fmla="*/ 123 w 358"/>
              <a:gd name="T19" fmla="*/ 149 h 359"/>
              <a:gd name="T20" fmla="*/ 131 w 358"/>
              <a:gd name="T21" fmla="*/ 145 h 359"/>
              <a:gd name="T22" fmla="*/ 179 w 358"/>
              <a:gd name="T23" fmla="*/ 48 h 359"/>
              <a:gd name="T24" fmla="*/ 228 w 358"/>
              <a:gd name="T25" fmla="*/ 145 h 359"/>
              <a:gd name="T26" fmla="*/ 234 w 358"/>
              <a:gd name="T27" fmla="*/ 149 h 359"/>
              <a:gd name="T28" fmla="*/ 303 w 358"/>
              <a:gd name="T29" fmla="*/ 149 h 359"/>
              <a:gd name="T30" fmla="*/ 343 w 358"/>
              <a:gd name="T31" fmla="*/ 119 h 359"/>
              <a:gd name="T32" fmla="*/ 193 w 358"/>
              <a:gd name="T33" fmla="*/ 8 h 359"/>
              <a:gd name="T34" fmla="*/ 187 w 358"/>
              <a:gd name="T35" fmla="*/ 2 h 359"/>
              <a:gd name="T36" fmla="*/ 179 w 358"/>
              <a:gd name="T37" fmla="*/ 0 h 359"/>
              <a:gd name="T38" fmla="*/ 171 w 358"/>
              <a:gd name="T39" fmla="*/ 2 h 359"/>
              <a:gd name="T40" fmla="*/ 166 w 358"/>
              <a:gd name="T41" fmla="*/ 8 h 359"/>
              <a:gd name="T42" fmla="*/ 15 w 358"/>
              <a:gd name="T43" fmla="*/ 119 h 359"/>
              <a:gd name="T44" fmla="*/ 7 w 358"/>
              <a:gd name="T45" fmla="*/ 122 h 359"/>
              <a:gd name="T46" fmla="*/ 0 w 358"/>
              <a:gd name="T47" fmla="*/ 130 h 359"/>
              <a:gd name="T48" fmla="*/ 0 w 358"/>
              <a:gd name="T49" fmla="*/ 138 h 359"/>
              <a:gd name="T50" fmla="*/ 6 w 358"/>
              <a:gd name="T51" fmla="*/ 146 h 359"/>
              <a:gd name="T52" fmla="*/ 45 w 358"/>
              <a:gd name="T53" fmla="*/ 339 h 359"/>
              <a:gd name="T54" fmla="*/ 45 w 358"/>
              <a:gd name="T55" fmla="*/ 348 h 359"/>
              <a:gd name="T56" fmla="*/ 50 w 358"/>
              <a:gd name="T57" fmla="*/ 355 h 359"/>
              <a:gd name="T58" fmla="*/ 59 w 358"/>
              <a:gd name="T59" fmla="*/ 359 h 359"/>
              <a:gd name="T60" fmla="*/ 68 w 358"/>
              <a:gd name="T61" fmla="*/ 356 h 359"/>
              <a:gd name="T62" fmla="*/ 291 w 358"/>
              <a:gd name="T63" fmla="*/ 356 h 359"/>
              <a:gd name="T64" fmla="*/ 299 w 358"/>
              <a:gd name="T65" fmla="*/ 359 h 359"/>
              <a:gd name="T66" fmla="*/ 308 w 358"/>
              <a:gd name="T67" fmla="*/ 355 h 359"/>
              <a:gd name="T68" fmla="*/ 313 w 358"/>
              <a:gd name="T69" fmla="*/ 348 h 359"/>
              <a:gd name="T70" fmla="*/ 312 w 358"/>
              <a:gd name="T71" fmla="*/ 339 h 359"/>
              <a:gd name="T72" fmla="*/ 353 w 358"/>
              <a:gd name="T73" fmla="*/ 146 h 359"/>
              <a:gd name="T74" fmla="*/ 358 w 358"/>
              <a:gd name="T75" fmla="*/ 138 h 359"/>
              <a:gd name="T76" fmla="*/ 357 w 358"/>
              <a:gd name="T77" fmla="*/ 130 h 359"/>
              <a:gd name="T78" fmla="*/ 352 w 358"/>
              <a:gd name="T79" fmla="*/ 122 h 359"/>
              <a:gd name="T80" fmla="*/ 343 w 358"/>
              <a:gd name="T81" fmla="*/ 119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58" h="359">
                <a:moveTo>
                  <a:pt x="244" y="197"/>
                </a:moveTo>
                <a:lnTo>
                  <a:pt x="242" y="201"/>
                </a:lnTo>
                <a:lnTo>
                  <a:pt x="240" y="205"/>
                </a:lnTo>
                <a:lnTo>
                  <a:pt x="239" y="209"/>
                </a:lnTo>
                <a:lnTo>
                  <a:pt x="240" y="214"/>
                </a:lnTo>
                <a:lnTo>
                  <a:pt x="272" y="308"/>
                </a:lnTo>
                <a:lnTo>
                  <a:pt x="187" y="256"/>
                </a:lnTo>
                <a:lnTo>
                  <a:pt x="183" y="255"/>
                </a:lnTo>
                <a:lnTo>
                  <a:pt x="179" y="254"/>
                </a:lnTo>
                <a:lnTo>
                  <a:pt x="176" y="255"/>
                </a:lnTo>
                <a:lnTo>
                  <a:pt x="171" y="256"/>
                </a:lnTo>
                <a:lnTo>
                  <a:pt x="87" y="308"/>
                </a:lnTo>
                <a:lnTo>
                  <a:pt x="119" y="214"/>
                </a:lnTo>
                <a:lnTo>
                  <a:pt x="119" y="209"/>
                </a:lnTo>
                <a:lnTo>
                  <a:pt x="119" y="205"/>
                </a:lnTo>
                <a:lnTo>
                  <a:pt x="117" y="201"/>
                </a:lnTo>
                <a:lnTo>
                  <a:pt x="114" y="197"/>
                </a:lnTo>
                <a:lnTo>
                  <a:pt x="56" y="149"/>
                </a:lnTo>
                <a:lnTo>
                  <a:pt x="119" y="149"/>
                </a:lnTo>
                <a:lnTo>
                  <a:pt x="123" y="149"/>
                </a:lnTo>
                <a:lnTo>
                  <a:pt x="127" y="147"/>
                </a:lnTo>
                <a:lnTo>
                  <a:pt x="131" y="145"/>
                </a:lnTo>
                <a:lnTo>
                  <a:pt x="133" y="141"/>
                </a:lnTo>
                <a:lnTo>
                  <a:pt x="179" y="48"/>
                </a:lnTo>
                <a:lnTo>
                  <a:pt x="226" y="141"/>
                </a:lnTo>
                <a:lnTo>
                  <a:pt x="228" y="145"/>
                </a:lnTo>
                <a:lnTo>
                  <a:pt x="231" y="147"/>
                </a:lnTo>
                <a:lnTo>
                  <a:pt x="234" y="149"/>
                </a:lnTo>
                <a:lnTo>
                  <a:pt x="239" y="149"/>
                </a:lnTo>
                <a:lnTo>
                  <a:pt x="303" y="149"/>
                </a:lnTo>
                <a:lnTo>
                  <a:pt x="244" y="197"/>
                </a:lnTo>
                <a:close/>
                <a:moveTo>
                  <a:pt x="343" y="119"/>
                </a:moveTo>
                <a:lnTo>
                  <a:pt x="248" y="119"/>
                </a:lnTo>
                <a:lnTo>
                  <a:pt x="193" y="8"/>
                </a:lnTo>
                <a:lnTo>
                  <a:pt x="191" y="5"/>
                </a:lnTo>
                <a:lnTo>
                  <a:pt x="187" y="2"/>
                </a:lnTo>
                <a:lnTo>
                  <a:pt x="183" y="0"/>
                </a:lnTo>
                <a:lnTo>
                  <a:pt x="179" y="0"/>
                </a:lnTo>
                <a:lnTo>
                  <a:pt x="176" y="0"/>
                </a:lnTo>
                <a:lnTo>
                  <a:pt x="171" y="2"/>
                </a:lnTo>
                <a:lnTo>
                  <a:pt x="168" y="5"/>
                </a:lnTo>
                <a:lnTo>
                  <a:pt x="166" y="8"/>
                </a:lnTo>
                <a:lnTo>
                  <a:pt x="110" y="119"/>
                </a:lnTo>
                <a:lnTo>
                  <a:pt x="15" y="119"/>
                </a:lnTo>
                <a:lnTo>
                  <a:pt x="10" y="120"/>
                </a:lnTo>
                <a:lnTo>
                  <a:pt x="7" y="122"/>
                </a:lnTo>
                <a:lnTo>
                  <a:pt x="3" y="125"/>
                </a:lnTo>
                <a:lnTo>
                  <a:pt x="0" y="130"/>
                </a:lnTo>
                <a:lnTo>
                  <a:pt x="0" y="134"/>
                </a:lnTo>
                <a:lnTo>
                  <a:pt x="0" y="138"/>
                </a:lnTo>
                <a:lnTo>
                  <a:pt x="2" y="143"/>
                </a:lnTo>
                <a:lnTo>
                  <a:pt x="6" y="146"/>
                </a:lnTo>
                <a:lnTo>
                  <a:pt x="87" y="214"/>
                </a:lnTo>
                <a:lnTo>
                  <a:pt x="45" y="339"/>
                </a:lnTo>
                <a:lnTo>
                  <a:pt x="45" y="344"/>
                </a:lnTo>
                <a:lnTo>
                  <a:pt x="45" y="348"/>
                </a:lnTo>
                <a:lnTo>
                  <a:pt x="47" y="352"/>
                </a:lnTo>
                <a:lnTo>
                  <a:pt x="50" y="355"/>
                </a:lnTo>
                <a:lnTo>
                  <a:pt x="55" y="357"/>
                </a:lnTo>
                <a:lnTo>
                  <a:pt x="59" y="359"/>
                </a:lnTo>
                <a:lnTo>
                  <a:pt x="63" y="359"/>
                </a:lnTo>
                <a:lnTo>
                  <a:pt x="68" y="356"/>
                </a:lnTo>
                <a:lnTo>
                  <a:pt x="179" y="287"/>
                </a:lnTo>
                <a:lnTo>
                  <a:pt x="291" y="356"/>
                </a:lnTo>
                <a:lnTo>
                  <a:pt x="294" y="359"/>
                </a:lnTo>
                <a:lnTo>
                  <a:pt x="299" y="359"/>
                </a:lnTo>
                <a:lnTo>
                  <a:pt x="304" y="357"/>
                </a:lnTo>
                <a:lnTo>
                  <a:pt x="308" y="355"/>
                </a:lnTo>
                <a:lnTo>
                  <a:pt x="311" y="352"/>
                </a:lnTo>
                <a:lnTo>
                  <a:pt x="313" y="348"/>
                </a:lnTo>
                <a:lnTo>
                  <a:pt x="313" y="344"/>
                </a:lnTo>
                <a:lnTo>
                  <a:pt x="312" y="339"/>
                </a:lnTo>
                <a:lnTo>
                  <a:pt x="272" y="214"/>
                </a:lnTo>
                <a:lnTo>
                  <a:pt x="353" y="146"/>
                </a:lnTo>
                <a:lnTo>
                  <a:pt x="356" y="143"/>
                </a:lnTo>
                <a:lnTo>
                  <a:pt x="358" y="138"/>
                </a:lnTo>
                <a:lnTo>
                  <a:pt x="358" y="134"/>
                </a:lnTo>
                <a:lnTo>
                  <a:pt x="357" y="130"/>
                </a:lnTo>
                <a:lnTo>
                  <a:pt x="355" y="125"/>
                </a:lnTo>
                <a:lnTo>
                  <a:pt x="352" y="122"/>
                </a:lnTo>
                <a:lnTo>
                  <a:pt x="348" y="120"/>
                </a:lnTo>
                <a:lnTo>
                  <a:pt x="343" y="119"/>
                </a:lnTo>
                <a:close/>
              </a:path>
            </a:pathLst>
          </a:custGeom>
          <a:solidFill>
            <a:srgbClr val="FABE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7" name="TextBox 158">
            <a:extLst>
              <a:ext uri="{FF2B5EF4-FFF2-40B4-BE49-F238E27FC236}">
                <a16:creationId xmlns:a16="http://schemas.microsoft.com/office/drawing/2014/main" id="{FD3E2316-EE8F-3886-F9B6-F74B875AED21}"/>
              </a:ext>
            </a:extLst>
          </p:cNvPr>
          <p:cNvSpPr txBox="1"/>
          <p:nvPr/>
        </p:nvSpPr>
        <p:spPr>
          <a:xfrm>
            <a:off x="4020153" y="6902042"/>
            <a:ext cx="1878719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 err="1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r>
              <a:rPr lang="en-US" sz="1200" b="1" dirty="0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</a:t>
            </a:r>
            <a:r>
              <a:rPr lang="en-US" sz="1200" b="1" dirty="0" err="1">
                <a:solidFill>
                  <a:srgbClr val="FABE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Qualités</a:t>
            </a:r>
            <a:endParaRPr lang="en-US" sz="1200" b="1" dirty="0">
              <a:solidFill>
                <a:srgbClr val="FABE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8" name="Прямоугольник 94">
            <a:extLst>
              <a:ext uri="{FF2B5EF4-FFF2-40B4-BE49-F238E27FC236}">
                <a16:creationId xmlns:a16="http://schemas.microsoft.com/office/drawing/2014/main" id="{02FA6520-86ED-9874-52A7-0BF79C466D5B}"/>
              </a:ext>
            </a:extLst>
          </p:cNvPr>
          <p:cNvSpPr/>
          <p:nvPr/>
        </p:nvSpPr>
        <p:spPr>
          <a:xfrm>
            <a:off x="3657307" y="7465918"/>
            <a:ext cx="1205779" cy="11088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9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Google Analytics</a:t>
            </a:r>
          </a:p>
        </p:txBody>
      </p:sp>
      <p:sp>
        <p:nvSpPr>
          <p:cNvPr id="199" name="Прямоугольник 94">
            <a:extLst>
              <a:ext uri="{FF2B5EF4-FFF2-40B4-BE49-F238E27FC236}">
                <a16:creationId xmlns:a16="http://schemas.microsoft.com/office/drawing/2014/main" id="{3C4E4FA7-E074-0FBD-F05A-4C418B5ADBFA}"/>
              </a:ext>
            </a:extLst>
          </p:cNvPr>
          <p:cNvSpPr/>
          <p:nvPr/>
        </p:nvSpPr>
        <p:spPr>
          <a:xfrm>
            <a:off x="3647776" y="8793185"/>
            <a:ext cx="1205779" cy="11088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9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Google Analytics</a:t>
            </a:r>
          </a:p>
        </p:txBody>
      </p:sp>
      <p:sp>
        <p:nvSpPr>
          <p:cNvPr id="200" name="Прямоугольник 94">
            <a:extLst>
              <a:ext uri="{FF2B5EF4-FFF2-40B4-BE49-F238E27FC236}">
                <a16:creationId xmlns:a16="http://schemas.microsoft.com/office/drawing/2014/main" id="{F11845B6-B0C6-12A2-4B5D-92DB49774EAE}"/>
              </a:ext>
            </a:extLst>
          </p:cNvPr>
          <p:cNvSpPr/>
          <p:nvPr/>
        </p:nvSpPr>
        <p:spPr>
          <a:xfrm>
            <a:off x="5548908" y="7455657"/>
            <a:ext cx="1205779" cy="11088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9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Google Analytics</a:t>
            </a:r>
          </a:p>
        </p:txBody>
      </p:sp>
    </p:spTree>
    <p:extLst>
      <p:ext uri="{BB962C8B-B14F-4D97-AF65-F5344CB8AC3E}">
        <p14:creationId xmlns:p14="http://schemas.microsoft.com/office/powerpoint/2010/main" val="399371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553</Words>
  <Application>Microsoft Macintosh PowerPoint</Application>
  <PresentationFormat>Personnalisé</PresentationFormat>
  <Paragraphs>92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Open Sans</vt:lpstr>
      <vt:lpstr>Open Sans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2024-07-22T12:11:09Z</dcterms:created>
  <dcterms:modified xsi:type="dcterms:W3CDTF">2024-07-22T12:25:16Z</dcterms:modified>
</cp:coreProperties>
</file>