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9" r:id="rId3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795"/>
    <p:restoredTop sz="94704"/>
  </p:normalViewPr>
  <p:slideViewPr>
    <p:cSldViewPr snapToGrid="0">
      <p:cViewPr>
        <p:scale>
          <a:sx n="96" d="100"/>
          <a:sy n="96" d="100"/>
        </p:scale>
        <p:origin x="6896" y="15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CB7AD-284C-B34D-9A5A-B962E0B3F192}" type="datetimeFigureOut">
              <a:rPr lang="fr-FR" smtClean="0"/>
              <a:t>23/07/2024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9FD08-7F22-CB4F-B9A6-2CA279A0589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65273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CB7AD-284C-B34D-9A5A-B962E0B3F192}" type="datetimeFigureOut">
              <a:rPr lang="fr-FR" smtClean="0"/>
              <a:t>23/07/2024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9FD08-7F22-CB4F-B9A6-2CA279A0589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60868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CB7AD-284C-B34D-9A5A-B962E0B3F192}" type="datetimeFigureOut">
              <a:rPr lang="fr-FR" smtClean="0"/>
              <a:t>23/07/2024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9FD08-7F22-CB4F-B9A6-2CA279A0589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807892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CB7AD-284C-B34D-9A5A-B962E0B3F192}" type="datetimeFigureOut">
              <a:rPr lang="fr-FR" smtClean="0"/>
              <a:t>23/07/2024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9FD08-7F22-CB4F-B9A6-2CA279A0589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227186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>
                    <a:tint val="82000"/>
                  </a:schemeClr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82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82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CB7AD-284C-B34D-9A5A-B962E0B3F192}" type="datetimeFigureOut">
              <a:rPr lang="fr-FR" smtClean="0"/>
              <a:t>23/07/2024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9FD08-7F22-CB4F-B9A6-2CA279A0589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552621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CB7AD-284C-B34D-9A5A-B962E0B3F192}" type="datetimeFigureOut">
              <a:rPr lang="fr-FR" smtClean="0"/>
              <a:t>23/07/2024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9FD08-7F22-CB4F-B9A6-2CA279A0589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996702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CB7AD-284C-B34D-9A5A-B962E0B3F192}" type="datetimeFigureOut">
              <a:rPr lang="fr-FR" smtClean="0"/>
              <a:t>23/07/2024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9FD08-7F22-CB4F-B9A6-2CA279A0589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919193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CB7AD-284C-B34D-9A5A-B962E0B3F192}" type="datetimeFigureOut">
              <a:rPr lang="fr-FR" smtClean="0"/>
              <a:t>23/07/2024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9FD08-7F22-CB4F-B9A6-2CA279A0589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011058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CB7AD-284C-B34D-9A5A-B962E0B3F192}" type="datetimeFigureOut">
              <a:rPr lang="fr-FR" smtClean="0"/>
              <a:t>23/07/2024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9FD08-7F22-CB4F-B9A6-2CA279A0589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401625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CB7AD-284C-B34D-9A5A-B962E0B3F192}" type="datetimeFigureOut">
              <a:rPr lang="fr-FR" smtClean="0"/>
              <a:t>23/07/2024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9FD08-7F22-CB4F-B9A6-2CA279A0589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98909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CB7AD-284C-B34D-9A5A-B962E0B3F192}" type="datetimeFigureOut">
              <a:rPr lang="fr-FR" smtClean="0"/>
              <a:t>23/07/2024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9FD08-7F22-CB4F-B9A6-2CA279A0589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168735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94CB7AD-284C-B34D-9A5A-B962E0B3F192}" type="datetimeFigureOut">
              <a:rPr lang="fr-FR" smtClean="0"/>
              <a:t>23/07/2024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BF9FD08-7F22-CB4F-B9A6-2CA279A0589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227911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reeruncv.com/lettre-de-motivation/?utm_source=Document&amp;utm_medium=Link&amp;utm_campaign=Doc_CV_PTT" TargetMode="External"/><Relationship Id="rId3" Type="http://schemas.openxmlformats.org/officeDocument/2006/relationships/hyperlink" Target="https://www.creeruncv.com/conseils/lexperience-profesionnelle-sur-le-cv/?utm_source=Document&amp;utm_medium=Link&amp;utm_campaign=Doc_CV_PTT" TargetMode="External"/><Relationship Id="rId7" Type="http://schemas.openxmlformats.org/officeDocument/2006/relationships/hyperlink" Target="https://www.creeruncv.com/conseils/recrutement/?utm_source=Document&amp;utm_medium=Link&amp;utm_campaign=Doc_CV_PTT" TargetMode="External"/><Relationship Id="rId2" Type="http://schemas.openxmlformats.org/officeDocument/2006/relationships/hyperlink" Target="https://www.creeruncv.com/conseils/le-titre-du-cv/?utm_source=Document&amp;utm_medium=Link&amp;utm_campaign=Doc_CV_PT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reeruncv.com/conseils/icones-pour-cv/?utm_source=Document&amp;utm_medium=Link&amp;utm_campaign=Doc_CV_PTT" TargetMode="External"/><Relationship Id="rId11" Type="http://schemas.openxmlformats.org/officeDocument/2006/relationships/hyperlink" Target="https://www.creeruncv.com/conseils/lettre-de-motivation/?utm_source=Document&amp;utm_medium=Link&amp;utm_campaign=Doc_CV_PTT" TargetMode="External"/><Relationship Id="rId5" Type="http://schemas.openxmlformats.org/officeDocument/2006/relationships/hyperlink" Target="https://www.creeruncv.com/conseils/faire-un-cv-conseils-pratiques/?utm_source=Document&amp;utm_medium=Link&amp;utm_campaign=Doc_CV_PTT" TargetMode="External"/><Relationship Id="rId10" Type="http://schemas.openxmlformats.org/officeDocument/2006/relationships/hyperlink" Target="https://www.creeruncv.com/modele-de-lettre/?utm_source=Document&amp;utm_medium=Link&amp;utm_campaign=Doc_CV_PTT" TargetMode="External"/><Relationship Id="rId4" Type="http://schemas.openxmlformats.org/officeDocument/2006/relationships/hyperlink" Target="https://www.creeruncv.com/conseils/laccroche-du-cv/?utm_source=Document&amp;utm_medium=Link&amp;utm_campaign=Doc_CV_PTT" TargetMode="External"/><Relationship Id="rId9" Type="http://schemas.openxmlformats.org/officeDocument/2006/relationships/hyperlink" Target="https://www.creeruncv.com/modele-de-lettr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043B050-F58C-DD65-0A51-FA2A09755F5D}"/>
              </a:ext>
            </a:extLst>
          </p:cNvPr>
          <p:cNvSpPr/>
          <p:nvPr/>
        </p:nvSpPr>
        <p:spPr>
          <a:xfrm>
            <a:off x="1847461" y="405162"/>
            <a:ext cx="3610947" cy="3543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>
                <a:solidFill>
                  <a:schemeClr val="bg2">
                    <a:lumMod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Gilles </a:t>
            </a:r>
            <a:r>
              <a:rPr lang="en-US" sz="3000" b="1" dirty="0">
                <a:solidFill>
                  <a:schemeClr val="bg2">
                    <a:lumMod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CARDOSO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2E0B272-6621-AD94-77E7-BAA37E69D0AE}"/>
              </a:ext>
            </a:extLst>
          </p:cNvPr>
          <p:cNvSpPr/>
          <p:nvPr/>
        </p:nvSpPr>
        <p:spPr>
          <a:xfrm>
            <a:off x="2418630" y="928789"/>
            <a:ext cx="2695824" cy="33193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>
                <a:solidFill>
                  <a:schemeClr val="bg2">
                    <a:lumMod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Titre</a:t>
            </a:r>
            <a:r>
              <a:rPr lang="en-US" sz="2000" dirty="0">
                <a:solidFill>
                  <a:schemeClr val="bg2">
                    <a:lumMod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du poste</a:t>
            </a:r>
          </a:p>
        </p:txBody>
      </p:sp>
      <p:cxnSp>
        <p:nvCxnSpPr>
          <p:cNvPr id="6" name="Straight Connector 6">
            <a:extLst>
              <a:ext uri="{FF2B5EF4-FFF2-40B4-BE49-F238E27FC236}">
                <a16:creationId xmlns:a16="http://schemas.microsoft.com/office/drawing/2014/main" id="{8BAD8EDA-D1A2-E3F2-0654-80B4A59A90A6}"/>
              </a:ext>
            </a:extLst>
          </p:cNvPr>
          <p:cNvCxnSpPr>
            <a:cxnSpLocks/>
          </p:cNvCxnSpPr>
          <p:nvPr/>
        </p:nvCxnSpPr>
        <p:spPr>
          <a:xfrm>
            <a:off x="1393934" y="869176"/>
            <a:ext cx="4607668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9">
            <a:extLst>
              <a:ext uri="{FF2B5EF4-FFF2-40B4-BE49-F238E27FC236}">
                <a16:creationId xmlns:a16="http://schemas.microsoft.com/office/drawing/2014/main" id="{3C08E7D0-BA96-58E7-56F3-BE8A26E48E70}"/>
              </a:ext>
            </a:extLst>
          </p:cNvPr>
          <p:cNvCxnSpPr/>
          <p:nvPr/>
        </p:nvCxnSpPr>
        <p:spPr>
          <a:xfrm>
            <a:off x="2914997" y="1543996"/>
            <a:ext cx="0" cy="1588169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10">
            <a:extLst>
              <a:ext uri="{FF2B5EF4-FFF2-40B4-BE49-F238E27FC236}">
                <a16:creationId xmlns:a16="http://schemas.microsoft.com/office/drawing/2014/main" id="{2ACF0E11-6DC9-7D7D-5F6F-7486AE4E2CF1}"/>
              </a:ext>
            </a:extLst>
          </p:cNvPr>
          <p:cNvCxnSpPr/>
          <p:nvPr/>
        </p:nvCxnSpPr>
        <p:spPr>
          <a:xfrm>
            <a:off x="4575357" y="1543996"/>
            <a:ext cx="0" cy="1588169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11">
            <a:extLst>
              <a:ext uri="{FF2B5EF4-FFF2-40B4-BE49-F238E27FC236}">
                <a16:creationId xmlns:a16="http://schemas.microsoft.com/office/drawing/2014/main" id="{CA992FA3-6AAB-4424-43DD-A7AD085DE6B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7144" y="2101867"/>
            <a:ext cx="204378" cy="204378"/>
          </a:xfrm>
          <a:prstGeom prst="rect">
            <a:avLst/>
          </a:prstGeom>
        </p:spPr>
      </p:pic>
      <p:pic>
        <p:nvPicPr>
          <p:cNvPr id="11" name="Picture 12">
            <a:extLst>
              <a:ext uri="{FF2B5EF4-FFF2-40B4-BE49-F238E27FC236}">
                <a16:creationId xmlns:a16="http://schemas.microsoft.com/office/drawing/2014/main" id="{B10DD5C0-30CE-E9F9-12D9-D1F4A068AFF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8410" y="1769100"/>
            <a:ext cx="161321" cy="161321"/>
          </a:xfrm>
          <a:prstGeom prst="rect">
            <a:avLst/>
          </a:prstGeom>
        </p:spPr>
      </p:pic>
      <p:pic>
        <p:nvPicPr>
          <p:cNvPr id="12" name="Picture 13">
            <a:extLst>
              <a:ext uri="{FF2B5EF4-FFF2-40B4-BE49-F238E27FC236}">
                <a16:creationId xmlns:a16="http://schemas.microsoft.com/office/drawing/2014/main" id="{9CE2ECB0-4C34-D8DC-72CE-18BBFAC68D1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7777" y="2464631"/>
            <a:ext cx="172450" cy="172450"/>
          </a:xfrm>
          <a:prstGeom prst="rect">
            <a:avLst/>
          </a:prstGeom>
        </p:spPr>
      </p:pic>
      <p:pic>
        <p:nvPicPr>
          <p:cNvPr id="13" name="Picture 14">
            <a:extLst>
              <a:ext uri="{FF2B5EF4-FFF2-40B4-BE49-F238E27FC236}">
                <a16:creationId xmlns:a16="http://schemas.microsoft.com/office/drawing/2014/main" id="{CD0D8C60-2B86-01E0-02C8-68E7F67ADECA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732726" y="2810381"/>
            <a:ext cx="165283" cy="165283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4A52C2D2-4C2D-6A54-6C11-258E95270E75}"/>
              </a:ext>
            </a:extLst>
          </p:cNvPr>
          <p:cNvSpPr/>
          <p:nvPr/>
        </p:nvSpPr>
        <p:spPr>
          <a:xfrm>
            <a:off x="5024127" y="1559761"/>
            <a:ext cx="2423180" cy="140628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200000"/>
              </a:lnSpc>
            </a:pPr>
            <a:r>
              <a:rPr lang="en-US" sz="1200" dirty="0">
                <a:solidFill>
                  <a:schemeClr val="bg2">
                    <a:lumMod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01 02 03 04 05</a:t>
            </a:r>
          </a:p>
          <a:p>
            <a:pPr>
              <a:lnSpc>
                <a:spcPct val="200000"/>
              </a:lnSpc>
            </a:pPr>
            <a:r>
              <a:rPr lang="en-US" sz="1200" dirty="0">
                <a:solidFill>
                  <a:schemeClr val="bg2">
                    <a:lumMod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12 rue la </a:t>
            </a:r>
            <a:r>
              <a:rPr lang="en-US" sz="1200" dirty="0" err="1">
                <a:solidFill>
                  <a:schemeClr val="bg2">
                    <a:lumMod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Réussite</a:t>
            </a:r>
            <a:r>
              <a:rPr lang="en-US" sz="1200" dirty="0">
                <a:solidFill>
                  <a:schemeClr val="bg2">
                    <a:lumMod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75012 Paris</a:t>
            </a:r>
          </a:p>
          <a:p>
            <a:pPr>
              <a:lnSpc>
                <a:spcPct val="200000"/>
              </a:lnSpc>
            </a:pPr>
            <a:r>
              <a:rPr lang="en-US" sz="1200" dirty="0" err="1">
                <a:solidFill>
                  <a:schemeClr val="bg2">
                    <a:lumMod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mail@mail.com</a:t>
            </a:r>
            <a:br>
              <a:rPr lang="en-US" sz="1200" dirty="0">
                <a:solidFill>
                  <a:schemeClr val="bg2">
                    <a:lumMod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en-US" sz="1200" dirty="0" err="1">
                <a:solidFill>
                  <a:schemeClr val="bg2">
                    <a:lumMod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Linkedin.com</a:t>
            </a:r>
            <a:r>
              <a:rPr lang="en-US" sz="1200" dirty="0">
                <a:solidFill>
                  <a:schemeClr val="bg2">
                    <a:lumMod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/</a:t>
            </a:r>
            <a:r>
              <a:rPr lang="en-US" sz="1200" dirty="0" err="1">
                <a:solidFill>
                  <a:schemeClr val="bg2">
                    <a:lumMod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Profil</a:t>
            </a:r>
            <a:endParaRPr lang="en-US" sz="1200" dirty="0">
              <a:solidFill>
                <a:schemeClr val="bg2">
                  <a:lumMod val="2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>
              <a:lnSpc>
                <a:spcPct val="200000"/>
              </a:lnSpc>
            </a:pPr>
            <a:endParaRPr lang="en-US" sz="1200" dirty="0">
              <a:solidFill>
                <a:schemeClr val="bg2">
                  <a:lumMod val="2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cxnSp>
        <p:nvCxnSpPr>
          <p:cNvPr id="20" name="Straight Connector 21">
            <a:extLst>
              <a:ext uri="{FF2B5EF4-FFF2-40B4-BE49-F238E27FC236}">
                <a16:creationId xmlns:a16="http://schemas.microsoft.com/office/drawing/2014/main" id="{351C0AF8-31AE-4431-1150-6ECDF9B2426B}"/>
              </a:ext>
            </a:extLst>
          </p:cNvPr>
          <p:cNvCxnSpPr>
            <a:cxnSpLocks/>
          </p:cNvCxnSpPr>
          <p:nvPr/>
        </p:nvCxnSpPr>
        <p:spPr>
          <a:xfrm>
            <a:off x="2889211" y="3610727"/>
            <a:ext cx="0" cy="4418526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>
            <a:extLst>
              <a:ext uri="{FF2B5EF4-FFF2-40B4-BE49-F238E27FC236}">
                <a16:creationId xmlns:a16="http://schemas.microsoft.com/office/drawing/2014/main" id="{7244A24C-F293-950B-325A-ADFF99133CF1}"/>
              </a:ext>
            </a:extLst>
          </p:cNvPr>
          <p:cNvSpPr/>
          <p:nvPr/>
        </p:nvSpPr>
        <p:spPr>
          <a:xfrm>
            <a:off x="3090888" y="3532338"/>
            <a:ext cx="3661268" cy="3250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err="1">
                <a:solidFill>
                  <a:schemeClr val="bg2">
                    <a:lumMod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Expérience</a:t>
            </a:r>
            <a:r>
              <a:rPr lang="en-US" b="1" dirty="0">
                <a:solidFill>
                  <a:schemeClr val="bg2">
                    <a:lumMod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b="1" dirty="0" err="1">
                <a:solidFill>
                  <a:schemeClr val="bg2">
                    <a:lumMod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Professionnelle</a:t>
            </a:r>
            <a:endParaRPr lang="en-US" b="1" dirty="0">
              <a:solidFill>
                <a:schemeClr val="bg2">
                  <a:lumMod val="2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E380412F-A3E4-8977-C45C-1C5533E4695B}"/>
              </a:ext>
            </a:extLst>
          </p:cNvPr>
          <p:cNvSpPr/>
          <p:nvPr/>
        </p:nvSpPr>
        <p:spPr>
          <a:xfrm>
            <a:off x="432076" y="3633553"/>
            <a:ext cx="2380521" cy="2661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bg2">
                    <a:lumMod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Cursus </a:t>
            </a:r>
            <a:r>
              <a:rPr lang="en-US" b="1" dirty="0" err="1">
                <a:solidFill>
                  <a:schemeClr val="bg2">
                    <a:lumMod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scolaire</a:t>
            </a:r>
            <a:endParaRPr lang="en-US" b="1" dirty="0">
              <a:solidFill>
                <a:schemeClr val="bg2">
                  <a:lumMod val="2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8B975FC4-2C32-88B7-E8C5-69AC3DC2D81E}"/>
              </a:ext>
            </a:extLst>
          </p:cNvPr>
          <p:cNvSpPr/>
          <p:nvPr/>
        </p:nvSpPr>
        <p:spPr>
          <a:xfrm>
            <a:off x="2921376" y="8749627"/>
            <a:ext cx="2169042" cy="20397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Management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5D5F8D2F-1AB4-1FD7-939B-E48BC4E5B3A4}"/>
              </a:ext>
            </a:extLst>
          </p:cNvPr>
          <p:cNvSpPr/>
          <p:nvPr/>
        </p:nvSpPr>
        <p:spPr>
          <a:xfrm>
            <a:off x="3226600" y="8974803"/>
            <a:ext cx="1569924" cy="45719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++</a:t>
            </a:r>
          </a:p>
        </p:txBody>
      </p:sp>
      <p:sp>
        <p:nvSpPr>
          <p:cNvPr id="65" name="ZoneTexte 64">
            <a:extLst>
              <a:ext uri="{FF2B5EF4-FFF2-40B4-BE49-F238E27FC236}">
                <a16:creationId xmlns:a16="http://schemas.microsoft.com/office/drawing/2014/main" id="{9836D158-C39D-1B50-349A-EDA4BA00FE5E}"/>
              </a:ext>
            </a:extLst>
          </p:cNvPr>
          <p:cNvSpPr txBox="1"/>
          <p:nvPr/>
        </p:nvSpPr>
        <p:spPr>
          <a:xfrm>
            <a:off x="187803" y="1439584"/>
            <a:ext cx="2458628" cy="19543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fr-FR" sz="1100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Lorem ipsum </a:t>
            </a:r>
            <a:r>
              <a:rPr lang="fr-FR" sz="1100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dolor</a:t>
            </a:r>
            <a:r>
              <a:rPr lang="fr-FR" sz="1100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sz="1100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sit</a:t>
            </a:r>
            <a:r>
              <a:rPr lang="fr-FR" sz="1100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sz="1100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amet</a:t>
            </a:r>
            <a:r>
              <a:rPr lang="fr-FR" sz="1100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fr-FR" sz="1100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consectetur</a:t>
            </a:r>
            <a:r>
              <a:rPr lang="fr-FR" sz="1100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sz="1100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adipiscing</a:t>
            </a:r>
            <a:r>
              <a:rPr lang="fr-FR" sz="1100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sz="1100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elit</a:t>
            </a:r>
            <a:r>
              <a:rPr lang="fr-FR" sz="1100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fr-FR" sz="1100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Pellentesque</a:t>
            </a:r>
            <a:r>
              <a:rPr lang="fr-FR" sz="1100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sz="1100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auctor</a:t>
            </a:r>
            <a:r>
              <a:rPr lang="fr-FR" sz="1100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sz="1100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lectus</a:t>
            </a:r>
            <a:r>
              <a:rPr lang="fr-FR" sz="1100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id </a:t>
            </a:r>
            <a:r>
              <a:rPr lang="fr-FR" sz="1100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varius</a:t>
            </a:r>
            <a:r>
              <a:rPr lang="fr-FR" sz="1100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sz="1100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volutpat</a:t>
            </a:r>
            <a:r>
              <a:rPr lang="fr-FR" sz="1100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fr-FR" sz="1100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Mauris</a:t>
            </a:r>
            <a:r>
              <a:rPr lang="fr-FR" sz="1100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sz="1100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eget</a:t>
            </a:r>
            <a:r>
              <a:rPr lang="fr-FR" sz="1100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sz="1100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accumsan</a:t>
            </a:r>
            <a:r>
              <a:rPr lang="fr-FR" sz="1100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sz="1100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purus</a:t>
            </a:r>
            <a:r>
              <a:rPr lang="fr-FR" sz="1100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fr-FR" sz="1100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tincidunt</a:t>
            </a:r>
            <a:r>
              <a:rPr lang="fr-FR" sz="1100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sz="1100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consectetur</a:t>
            </a:r>
            <a:r>
              <a:rPr lang="fr-FR" sz="1100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sz="1100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tellus</a:t>
            </a:r>
            <a:r>
              <a:rPr lang="fr-FR" sz="1100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. Ut </a:t>
            </a:r>
            <a:r>
              <a:rPr lang="fr-FR" sz="1100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eget</a:t>
            </a:r>
            <a:r>
              <a:rPr lang="fr-FR" sz="1100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sz="1100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urna</a:t>
            </a:r>
            <a:r>
              <a:rPr lang="fr-FR" sz="1100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sz="1100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nisi</a:t>
            </a:r>
            <a:r>
              <a:rPr lang="fr-FR" sz="1100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fr-FR" sz="1100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Aliquam</a:t>
            </a:r>
            <a:r>
              <a:rPr lang="fr-FR" sz="1100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sz="1100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ac</a:t>
            </a:r>
            <a:r>
              <a:rPr lang="fr-FR" sz="1100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sz="1100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laoreet</a:t>
            </a:r>
            <a:r>
              <a:rPr lang="fr-FR" sz="1100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erat, non commodo </a:t>
            </a:r>
            <a:r>
              <a:rPr lang="fr-FR" sz="1100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velit</a:t>
            </a:r>
            <a:r>
              <a:rPr lang="fr-FR" sz="1100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. Suspendisse </a:t>
            </a:r>
            <a:r>
              <a:rPr lang="fr-FR" sz="1100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convallis</a:t>
            </a:r>
            <a:r>
              <a:rPr lang="fr-FR" sz="1100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sz="1100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lacus</a:t>
            </a:r>
            <a:r>
              <a:rPr lang="fr-FR" sz="1100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id </a:t>
            </a:r>
            <a:r>
              <a:rPr lang="fr-FR" sz="1100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dolor</a:t>
            </a:r>
            <a:r>
              <a:rPr lang="fr-FR" sz="1100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sz="1100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aliquet</a:t>
            </a:r>
            <a:r>
              <a:rPr lang="fr-FR" sz="1100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, a </a:t>
            </a:r>
            <a:r>
              <a:rPr lang="fr-FR" sz="1100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luctus</a:t>
            </a:r>
            <a:r>
              <a:rPr lang="fr-FR" sz="1100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sz="1100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velit</a:t>
            </a:r>
            <a:r>
              <a:rPr lang="fr-FR" sz="1100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sz="1100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viverra</a:t>
            </a:r>
            <a:r>
              <a:rPr lang="fr-FR" sz="1100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fr-FR" sz="1100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Phasellus</a:t>
            </a:r>
            <a:r>
              <a:rPr lang="fr-FR" sz="1100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sz="1100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viverra</a:t>
            </a:r>
            <a:r>
              <a:rPr lang="fr-FR" sz="1100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sz="1100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interdum</a:t>
            </a:r>
            <a:r>
              <a:rPr lang="fr-FR" sz="1100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sz="1100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elementum</a:t>
            </a:r>
            <a:r>
              <a:rPr lang="fr-FR" sz="1100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. </a:t>
            </a:r>
            <a:endParaRPr lang="fr-FR" sz="1100" dirty="0"/>
          </a:p>
        </p:txBody>
      </p:sp>
      <p:sp>
        <p:nvSpPr>
          <p:cNvPr id="66" name="TextBox 71">
            <a:extLst>
              <a:ext uri="{FF2B5EF4-FFF2-40B4-BE49-F238E27FC236}">
                <a16:creationId xmlns:a16="http://schemas.microsoft.com/office/drawing/2014/main" id="{F6A1C823-0075-3463-AD41-7DFD19B78D3C}"/>
              </a:ext>
            </a:extLst>
          </p:cNvPr>
          <p:cNvSpPr txBox="1"/>
          <p:nvPr/>
        </p:nvSpPr>
        <p:spPr>
          <a:xfrm flipH="1">
            <a:off x="3191652" y="4027422"/>
            <a:ext cx="3971509" cy="389337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SG" sz="11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Titre du poste </a:t>
            </a:r>
            <a:r>
              <a:rPr lang="en-SG" sz="1100" b="1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occupé</a:t>
            </a:r>
            <a:endParaRPr lang="en-SG" sz="11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SG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Société // Mai 2020 – </a:t>
            </a:r>
            <a:r>
              <a:rPr lang="en-SG" sz="11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Juin</a:t>
            </a:r>
            <a:r>
              <a:rPr lang="en-SG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2024	</a:t>
            </a:r>
          </a:p>
          <a:p>
            <a:endParaRPr lang="en-SG" sz="1100" i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SG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</a:t>
            </a:r>
            <a:r>
              <a:rPr lang="en-SG" sz="11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dolor</a:t>
            </a:r>
            <a:r>
              <a:rPr lang="en-SG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sit </a:t>
            </a:r>
            <a:r>
              <a:rPr lang="en-SG" sz="11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amet</a:t>
            </a:r>
            <a:r>
              <a:rPr lang="en-SG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en-SG" sz="11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consectetur</a:t>
            </a:r>
            <a:r>
              <a:rPr lang="en-SG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SG" sz="11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adipiscing</a:t>
            </a:r>
            <a:r>
              <a:rPr lang="en-SG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SG" sz="11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elit</a:t>
            </a:r>
            <a:r>
              <a:rPr lang="en-SG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en-SG" sz="11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sed</a:t>
            </a:r>
            <a:r>
              <a:rPr lang="en-SG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do </a:t>
            </a:r>
            <a:r>
              <a:rPr lang="en-SG" sz="11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eiusmod</a:t>
            </a:r>
            <a:r>
              <a:rPr lang="en-SG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SG" sz="11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tempor</a:t>
            </a:r>
            <a:r>
              <a:rPr lang="en-SG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SG" sz="11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incididunt</a:t>
            </a:r>
            <a:r>
              <a:rPr lang="en-SG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SG" sz="11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ut</a:t>
            </a:r>
            <a:r>
              <a:rPr lang="en-SG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labore et dolore magna </a:t>
            </a:r>
            <a:r>
              <a:rPr lang="en-SG" sz="11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aliqua</a:t>
            </a:r>
            <a:r>
              <a:rPr lang="en-SG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SG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Tellus in hac </a:t>
            </a:r>
            <a:r>
              <a:rPr lang="en-SG" sz="11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habitasse</a:t>
            </a:r>
            <a:r>
              <a:rPr lang="en-SG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SG" sz="11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platea</a:t>
            </a:r>
            <a:r>
              <a:rPr lang="en-SG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SG" sz="11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dictumst</a:t>
            </a:r>
            <a:r>
              <a:rPr lang="en-SG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vestibulum. </a:t>
            </a:r>
            <a:r>
              <a:rPr lang="en-SG" sz="11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Turpis</a:t>
            </a:r>
            <a:r>
              <a:rPr lang="en-SG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SG" sz="11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massa</a:t>
            </a:r>
            <a:r>
              <a:rPr lang="en-SG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SG" sz="11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tincidunt</a:t>
            </a:r>
            <a:r>
              <a:rPr lang="en-SG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dui </a:t>
            </a:r>
            <a:r>
              <a:rPr lang="en-SG" sz="11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ut</a:t>
            </a:r>
            <a:r>
              <a:rPr lang="en-SG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SG" sz="11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ornare</a:t>
            </a:r>
            <a:r>
              <a:rPr lang="en-SG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SG" sz="11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SG" sz="11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Titre du poste </a:t>
            </a:r>
            <a:r>
              <a:rPr lang="en-SG" sz="1100" b="1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occupé</a:t>
            </a:r>
            <a:endParaRPr lang="en-SG" sz="11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SG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Société // Mai 2020 – </a:t>
            </a:r>
            <a:r>
              <a:rPr lang="en-SG" sz="11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Juin</a:t>
            </a:r>
            <a:r>
              <a:rPr lang="en-SG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2024	</a:t>
            </a:r>
          </a:p>
          <a:p>
            <a:endParaRPr lang="en-SG" sz="1100" i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SG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</a:t>
            </a:r>
            <a:r>
              <a:rPr lang="en-SG" sz="11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dolor</a:t>
            </a:r>
            <a:r>
              <a:rPr lang="en-SG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sit </a:t>
            </a:r>
            <a:r>
              <a:rPr lang="en-SG" sz="11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amet</a:t>
            </a:r>
            <a:r>
              <a:rPr lang="en-SG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en-SG" sz="11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consectetur</a:t>
            </a:r>
            <a:r>
              <a:rPr lang="en-SG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SG" sz="11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adipiscing</a:t>
            </a:r>
            <a:r>
              <a:rPr lang="en-SG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SG" sz="11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elit</a:t>
            </a:r>
            <a:r>
              <a:rPr lang="en-SG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en-SG" sz="11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sed</a:t>
            </a:r>
            <a:r>
              <a:rPr lang="en-SG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do </a:t>
            </a:r>
            <a:r>
              <a:rPr lang="en-SG" sz="11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eiusmod</a:t>
            </a:r>
            <a:r>
              <a:rPr lang="en-SG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SG" sz="11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tempor</a:t>
            </a:r>
            <a:r>
              <a:rPr lang="en-SG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SG" sz="11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incididunt</a:t>
            </a:r>
            <a:r>
              <a:rPr lang="en-SG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SG" sz="11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ut</a:t>
            </a:r>
            <a:r>
              <a:rPr lang="en-SG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labore et dolore magna </a:t>
            </a:r>
            <a:r>
              <a:rPr lang="en-SG" sz="11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aliqua</a:t>
            </a:r>
            <a:r>
              <a:rPr lang="en-SG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SG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Tellus in hac </a:t>
            </a:r>
            <a:r>
              <a:rPr lang="en-SG" sz="11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habitasse</a:t>
            </a:r>
            <a:r>
              <a:rPr lang="en-SG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SG" sz="11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platea</a:t>
            </a:r>
            <a:r>
              <a:rPr lang="en-SG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SG" sz="11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dictumst</a:t>
            </a:r>
            <a:r>
              <a:rPr lang="en-SG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vestibulum. </a:t>
            </a:r>
            <a:r>
              <a:rPr lang="en-SG" sz="11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Turpis</a:t>
            </a:r>
            <a:r>
              <a:rPr lang="en-SG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SG" sz="11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massa</a:t>
            </a:r>
            <a:r>
              <a:rPr lang="en-SG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SG" sz="11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tincidunt</a:t>
            </a:r>
            <a:r>
              <a:rPr lang="en-SG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dui </a:t>
            </a:r>
            <a:r>
              <a:rPr lang="en-SG" sz="11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ut</a:t>
            </a:r>
            <a:r>
              <a:rPr lang="en-SG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SG" sz="11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ornare</a:t>
            </a:r>
            <a:r>
              <a:rPr lang="en-SG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</a:p>
          <a:p>
            <a:endParaRPr lang="en-SG" sz="11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SG" sz="11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Titre du poste </a:t>
            </a:r>
            <a:r>
              <a:rPr lang="en-SG" sz="1100" b="1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occupé</a:t>
            </a:r>
            <a:endParaRPr lang="en-SG" sz="11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SG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Société // Mai 2020 – </a:t>
            </a:r>
            <a:r>
              <a:rPr lang="en-SG" sz="11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Juin</a:t>
            </a:r>
            <a:r>
              <a:rPr lang="en-SG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2024	</a:t>
            </a:r>
          </a:p>
          <a:p>
            <a:endParaRPr lang="en-SG" sz="1100" i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SG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</a:t>
            </a:r>
            <a:r>
              <a:rPr lang="en-SG" sz="11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dolor</a:t>
            </a:r>
            <a:r>
              <a:rPr lang="en-SG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sit </a:t>
            </a:r>
            <a:r>
              <a:rPr lang="en-SG" sz="11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amet</a:t>
            </a:r>
            <a:r>
              <a:rPr lang="en-SG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en-SG" sz="11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consectetur</a:t>
            </a:r>
            <a:r>
              <a:rPr lang="en-SG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SG" sz="11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adipiscing</a:t>
            </a:r>
            <a:r>
              <a:rPr lang="en-SG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SG" sz="11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elit</a:t>
            </a:r>
            <a:r>
              <a:rPr lang="en-SG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en-SG" sz="11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sed</a:t>
            </a:r>
            <a:r>
              <a:rPr lang="en-SG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do </a:t>
            </a:r>
            <a:r>
              <a:rPr lang="en-SG" sz="11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eiusmod</a:t>
            </a:r>
            <a:r>
              <a:rPr lang="en-SG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SG" sz="11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tempor</a:t>
            </a:r>
            <a:r>
              <a:rPr lang="en-SG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SG" sz="11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incididunt</a:t>
            </a:r>
            <a:r>
              <a:rPr lang="en-SG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SG" sz="11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ut</a:t>
            </a:r>
            <a:r>
              <a:rPr lang="en-SG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labore et dolore</a:t>
            </a:r>
            <a:r>
              <a:rPr lang="en-US" sz="1100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  <a:endParaRPr lang="en-SG" sz="11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67" name="object 10">
            <a:extLst>
              <a:ext uri="{FF2B5EF4-FFF2-40B4-BE49-F238E27FC236}">
                <a16:creationId xmlns:a16="http://schemas.microsoft.com/office/drawing/2014/main" id="{E684B981-73EE-299B-AD72-0031D5452E83}"/>
              </a:ext>
            </a:extLst>
          </p:cNvPr>
          <p:cNvSpPr txBox="1"/>
          <p:nvPr/>
        </p:nvSpPr>
        <p:spPr>
          <a:xfrm>
            <a:off x="375376" y="4129210"/>
            <a:ext cx="2191024" cy="2104425"/>
          </a:xfrm>
          <a:prstGeom prst="rect">
            <a:avLst/>
          </a:prstGeom>
        </p:spPr>
        <p:txBody>
          <a:bodyPr vert="horz" wrap="square" lIns="0" tIns="52073" rIns="0" bIns="0" rtlCol="0">
            <a:spAutoFit/>
          </a:bodyPr>
          <a:lstStyle/>
          <a:p>
            <a:pPr marL="8976" algn="r">
              <a:spcBef>
                <a:spcPts val="410"/>
              </a:spcBef>
            </a:pPr>
            <a:r>
              <a:rPr lang="fr-FR" sz="1100" b="1" dirty="0">
                <a:solidFill>
                  <a:srgbClr val="231F2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Nom du diplôme | Ville</a:t>
            </a:r>
            <a:endParaRPr lang="fr-FR" sz="11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8976" algn="r">
              <a:spcBef>
                <a:spcPts val="410"/>
              </a:spcBef>
            </a:pPr>
            <a:r>
              <a:rPr lang="fr-FR" sz="1100" i="1" spc="-4" dirty="0">
                <a:solidFill>
                  <a:srgbClr val="231F2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Nom de la formation</a:t>
            </a:r>
            <a:endParaRPr lang="fr-FR" sz="1100" i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8976" algn="r">
              <a:spcBef>
                <a:spcPts val="410"/>
              </a:spcBef>
            </a:pPr>
            <a:r>
              <a:rPr sz="1100" spc="-4" dirty="0">
                <a:solidFill>
                  <a:srgbClr val="231F2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dolor </a:t>
            </a:r>
            <a:r>
              <a:rPr sz="1100" dirty="0">
                <a:solidFill>
                  <a:srgbClr val="231F2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sit </a:t>
            </a:r>
            <a:r>
              <a:rPr sz="1100" spc="-4" dirty="0">
                <a:solidFill>
                  <a:srgbClr val="231F2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amet, </a:t>
            </a:r>
            <a:r>
              <a:rPr sz="1100" dirty="0">
                <a:solidFill>
                  <a:srgbClr val="231F2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consectetur </a:t>
            </a:r>
            <a:r>
              <a:rPr sz="1100" spc="-4" dirty="0">
                <a:solidFill>
                  <a:srgbClr val="231F2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adipiscing  </a:t>
            </a:r>
            <a:r>
              <a:rPr sz="1100" spc="-4" dirty="0" err="1">
                <a:solidFill>
                  <a:srgbClr val="231F2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elit</a:t>
            </a:r>
            <a:r>
              <a:rPr sz="1100" spc="-4" dirty="0">
                <a:solidFill>
                  <a:srgbClr val="231F2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..</a:t>
            </a:r>
            <a:endParaRPr lang="fr-FR" sz="1100" spc="-4" dirty="0">
              <a:solidFill>
                <a:srgbClr val="231F2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8976" algn="r">
              <a:spcBef>
                <a:spcPts val="410"/>
              </a:spcBef>
            </a:pPr>
            <a:endParaRPr lang="fr-FR" sz="1100" spc="-4" dirty="0">
              <a:solidFill>
                <a:srgbClr val="231F2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8976" algn="r">
              <a:spcBef>
                <a:spcPts val="410"/>
              </a:spcBef>
            </a:pPr>
            <a:r>
              <a:rPr lang="fr-FR" sz="1100" b="1" dirty="0">
                <a:solidFill>
                  <a:srgbClr val="231F2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Nom du diplôme | Ville</a:t>
            </a:r>
            <a:endParaRPr lang="fr-FR" sz="11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8976" algn="r">
              <a:spcBef>
                <a:spcPts val="410"/>
              </a:spcBef>
            </a:pPr>
            <a:r>
              <a:rPr lang="fr-FR" sz="1100" i="1" spc="-4" dirty="0">
                <a:solidFill>
                  <a:srgbClr val="231F2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Nom de la formation</a:t>
            </a:r>
            <a:endParaRPr lang="fr-FR" sz="1100" i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8976" algn="r">
              <a:spcBef>
                <a:spcPts val="410"/>
              </a:spcBef>
            </a:pPr>
            <a:r>
              <a:rPr lang="fr-FR" sz="1100" spc="-4" dirty="0">
                <a:solidFill>
                  <a:srgbClr val="231F2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</a:t>
            </a:r>
            <a:r>
              <a:rPr lang="fr-FR" sz="1100" spc="-4" dirty="0" err="1">
                <a:solidFill>
                  <a:srgbClr val="231F2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dolor</a:t>
            </a:r>
            <a:r>
              <a:rPr lang="fr-FR" sz="1100" spc="-4" dirty="0">
                <a:solidFill>
                  <a:srgbClr val="231F2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100" dirty="0" err="1">
                <a:solidFill>
                  <a:srgbClr val="231F2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sit</a:t>
            </a:r>
            <a:r>
              <a:rPr lang="fr-FR" sz="1100" dirty="0">
                <a:solidFill>
                  <a:srgbClr val="231F2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100" spc="-4" dirty="0" err="1">
                <a:solidFill>
                  <a:srgbClr val="231F2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amet</a:t>
            </a:r>
            <a:r>
              <a:rPr lang="fr-FR" sz="1100" spc="-4" dirty="0">
                <a:solidFill>
                  <a:srgbClr val="231F2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fr-FR" sz="1100" dirty="0" err="1">
                <a:solidFill>
                  <a:srgbClr val="231F2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consectetur</a:t>
            </a:r>
            <a:r>
              <a:rPr lang="fr-FR" sz="1100" dirty="0">
                <a:solidFill>
                  <a:srgbClr val="231F2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100" spc="-4" dirty="0" err="1">
                <a:solidFill>
                  <a:srgbClr val="231F2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adipiscing</a:t>
            </a:r>
            <a:r>
              <a:rPr lang="fr-FR" sz="1100" spc="-4" dirty="0">
                <a:solidFill>
                  <a:srgbClr val="231F2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 </a:t>
            </a:r>
            <a:r>
              <a:rPr lang="fr-FR" sz="1100" spc="-4" dirty="0" err="1">
                <a:solidFill>
                  <a:srgbClr val="231F2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elit</a:t>
            </a:r>
            <a:r>
              <a:rPr lang="fr-FR" sz="1100" spc="-4" dirty="0">
                <a:solidFill>
                  <a:srgbClr val="231F2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..</a:t>
            </a:r>
            <a:endParaRPr lang="fr-FR" sz="11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8976" algn="r">
              <a:spcBef>
                <a:spcPts val="410"/>
              </a:spcBef>
            </a:pPr>
            <a:endParaRPr sz="11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F27FB9A6-FDDA-5630-ABDC-2AD33E764DD9}"/>
              </a:ext>
            </a:extLst>
          </p:cNvPr>
          <p:cNvSpPr/>
          <p:nvPr/>
        </p:nvSpPr>
        <p:spPr>
          <a:xfrm>
            <a:off x="3987145" y="8275937"/>
            <a:ext cx="2380521" cy="2661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>
                <a:solidFill>
                  <a:schemeClr val="bg2">
                    <a:lumMod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Compétences</a:t>
            </a:r>
            <a:endParaRPr lang="en-US" b="1" dirty="0">
              <a:solidFill>
                <a:schemeClr val="bg2">
                  <a:lumMod val="2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A132F069-A261-0688-093D-5EFA7DD6C153}"/>
              </a:ext>
            </a:extLst>
          </p:cNvPr>
          <p:cNvSpPr/>
          <p:nvPr/>
        </p:nvSpPr>
        <p:spPr>
          <a:xfrm>
            <a:off x="2950311" y="9163299"/>
            <a:ext cx="2169042" cy="20397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Gestion -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Comptabilité</a:t>
            </a:r>
            <a:endParaRPr lang="en-US" sz="1200" dirty="0">
              <a:solidFill>
                <a:schemeClr val="tx1">
                  <a:lumMod val="75000"/>
                  <a:lumOff val="2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C0099076-9B37-6D94-2C45-1ED6F82829EA}"/>
              </a:ext>
            </a:extLst>
          </p:cNvPr>
          <p:cNvSpPr/>
          <p:nvPr/>
        </p:nvSpPr>
        <p:spPr>
          <a:xfrm>
            <a:off x="2977472" y="9586112"/>
            <a:ext cx="2169042" cy="20397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Google Analytics</a:t>
            </a: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3112F59E-2237-6310-303C-AD64A74C9F3A}"/>
              </a:ext>
            </a:extLst>
          </p:cNvPr>
          <p:cNvSpPr/>
          <p:nvPr/>
        </p:nvSpPr>
        <p:spPr>
          <a:xfrm>
            <a:off x="3220935" y="9392832"/>
            <a:ext cx="1569924" cy="45719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++</a:t>
            </a:r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19FD09F9-E738-BC8C-01E2-334D3BCBF416}"/>
              </a:ext>
            </a:extLst>
          </p:cNvPr>
          <p:cNvSpPr/>
          <p:nvPr/>
        </p:nvSpPr>
        <p:spPr>
          <a:xfrm>
            <a:off x="3220935" y="9799777"/>
            <a:ext cx="1569924" cy="45719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++</a:t>
            </a: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BA18230C-87B1-9B0B-5987-091CE22D1529}"/>
              </a:ext>
            </a:extLst>
          </p:cNvPr>
          <p:cNvSpPr/>
          <p:nvPr/>
        </p:nvSpPr>
        <p:spPr>
          <a:xfrm>
            <a:off x="5499725" y="8974803"/>
            <a:ext cx="1569924" cy="45719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++</a:t>
            </a:r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16AE3FAA-B586-FB47-F34B-96229835A0E5}"/>
              </a:ext>
            </a:extLst>
          </p:cNvPr>
          <p:cNvSpPr/>
          <p:nvPr/>
        </p:nvSpPr>
        <p:spPr>
          <a:xfrm>
            <a:off x="5494060" y="9387889"/>
            <a:ext cx="1569924" cy="45719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++</a:t>
            </a:r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553183AC-C96C-5626-1A03-B81A56B6F01B}"/>
              </a:ext>
            </a:extLst>
          </p:cNvPr>
          <p:cNvSpPr/>
          <p:nvPr/>
        </p:nvSpPr>
        <p:spPr>
          <a:xfrm>
            <a:off x="5494060" y="9799777"/>
            <a:ext cx="1569924" cy="45719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++</a:t>
            </a:r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35CFC69F-64C3-C43F-435B-B1DFB4F8154F}"/>
              </a:ext>
            </a:extLst>
          </p:cNvPr>
          <p:cNvSpPr/>
          <p:nvPr/>
        </p:nvSpPr>
        <p:spPr>
          <a:xfrm>
            <a:off x="5151196" y="8749627"/>
            <a:ext cx="2169042" cy="20397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Commerce</a:t>
            </a:r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6553E7BD-7F39-1D65-ADAE-BD62E14F1F49}"/>
              </a:ext>
            </a:extLst>
          </p:cNvPr>
          <p:cNvSpPr/>
          <p:nvPr/>
        </p:nvSpPr>
        <p:spPr>
          <a:xfrm>
            <a:off x="5194501" y="9179408"/>
            <a:ext cx="2169042" cy="20397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Adobe Photoshop</a:t>
            </a:r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F8EA89C5-8D8B-FD3D-FE57-F8814C3C977D}"/>
              </a:ext>
            </a:extLst>
          </p:cNvPr>
          <p:cNvSpPr/>
          <p:nvPr/>
        </p:nvSpPr>
        <p:spPr>
          <a:xfrm>
            <a:off x="5201388" y="9595803"/>
            <a:ext cx="2169042" cy="20397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Adwords</a:t>
            </a:r>
            <a:endParaRPr lang="en-US" sz="1200" dirty="0">
              <a:solidFill>
                <a:schemeClr val="tx1">
                  <a:lumMod val="75000"/>
                  <a:lumOff val="2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F697F3DF-26B4-4B1B-416E-9D37514FB949}"/>
              </a:ext>
            </a:extLst>
          </p:cNvPr>
          <p:cNvSpPr/>
          <p:nvPr/>
        </p:nvSpPr>
        <p:spPr>
          <a:xfrm>
            <a:off x="439540" y="6979103"/>
            <a:ext cx="2169042" cy="20397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Anglais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: C1</a:t>
            </a:r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3E734A75-262B-76EE-1BC1-AE9964DC7142}"/>
              </a:ext>
            </a:extLst>
          </p:cNvPr>
          <p:cNvSpPr/>
          <p:nvPr/>
        </p:nvSpPr>
        <p:spPr>
          <a:xfrm>
            <a:off x="744764" y="7204279"/>
            <a:ext cx="1569924" cy="45719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++</a:t>
            </a:r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DDA1F03B-F9B3-F652-F706-BEE27ACB50B8}"/>
              </a:ext>
            </a:extLst>
          </p:cNvPr>
          <p:cNvSpPr/>
          <p:nvPr/>
        </p:nvSpPr>
        <p:spPr>
          <a:xfrm>
            <a:off x="468475" y="7392775"/>
            <a:ext cx="2169042" cy="20397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Espagnol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: C1</a:t>
            </a:r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4F08D616-C931-1509-0740-163C472D8561}"/>
              </a:ext>
            </a:extLst>
          </p:cNvPr>
          <p:cNvSpPr/>
          <p:nvPr/>
        </p:nvSpPr>
        <p:spPr>
          <a:xfrm>
            <a:off x="495636" y="7815588"/>
            <a:ext cx="2169042" cy="20397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Allemand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: C1</a:t>
            </a:r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8BC6451E-29F4-2355-0581-3F422A1F4DB4}"/>
              </a:ext>
            </a:extLst>
          </p:cNvPr>
          <p:cNvSpPr/>
          <p:nvPr/>
        </p:nvSpPr>
        <p:spPr>
          <a:xfrm>
            <a:off x="739099" y="7622308"/>
            <a:ext cx="1569924" cy="45719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++</a:t>
            </a:r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E689270E-67B9-D1FC-1850-12EAC09FA753}"/>
              </a:ext>
            </a:extLst>
          </p:cNvPr>
          <p:cNvSpPr/>
          <p:nvPr/>
        </p:nvSpPr>
        <p:spPr>
          <a:xfrm>
            <a:off x="739099" y="8029253"/>
            <a:ext cx="1569924" cy="45719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++</a:t>
            </a:r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A9E0E9D3-60B3-ADEC-98A9-0B5AE372521E}"/>
              </a:ext>
            </a:extLst>
          </p:cNvPr>
          <p:cNvSpPr/>
          <p:nvPr/>
        </p:nvSpPr>
        <p:spPr>
          <a:xfrm>
            <a:off x="265910" y="6443333"/>
            <a:ext cx="2380521" cy="2661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>
                <a:solidFill>
                  <a:schemeClr val="bg2">
                    <a:lumMod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Langues</a:t>
            </a:r>
            <a:endParaRPr lang="en-US" b="1" dirty="0">
              <a:solidFill>
                <a:schemeClr val="bg2">
                  <a:lumMod val="2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90" name="ZoneTexte 89">
            <a:extLst>
              <a:ext uri="{FF2B5EF4-FFF2-40B4-BE49-F238E27FC236}">
                <a16:creationId xmlns:a16="http://schemas.microsoft.com/office/drawing/2014/main" id="{E0A7E565-8250-A0FE-9443-01CEE575E842}"/>
              </a:ext>
            </a:extLst>
          </p:cNvPr>
          <p:cNvSpPr txBox="1"/>
          <p:nvPr/>
        </p:nvSpPr>
        <p:spPr>
          <a:xfrm>
            <a:off x="121358" y="8840101"/>
            <a:ext cx="2458628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fr-FR" sz="1100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Lorem ipsum </a:t>
            </a:r>
            <a:r>
              <a:rPr lang="fr-FR" sz="1100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dolor</a:t>
            </a:r>
            <a:r>
              <a:rPr lang="fr-FR" sz="1100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sz="1100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sit</a:t>
            </a:r>
            <a:r>
              <a:rPr lang="fr-FR" sz="1100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sz="1100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amet</a:t>
            </a:r>
            <a:r>
              <a:rPr lang="fr-FR" sz="1100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fr-FR" sz="1100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consectetur</a:t>
            </a:r>
            <a:r>
              <a:rPr lang="fr-FR" sz="1100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sz="1100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adipiscing</a:t>
            </a:r>
            <a:r>
              <a:rPr lang="fr-FR" sz="1100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sz="1100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elit</a:t>
            </a:r>
            <a:r>
              <a:rPr lang="fr-FR" sz="1100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fr-FR" sz="1100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Pellentesque</a:t>
            </a:r>
            <a:r>
              <a:rPr lang="fr-FR" sz="1100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sz="1100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auctor</a:t>
            </a:r>
            <a:r>
              <a:rPr lang="fr-FR" sz="1100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sz="1100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lectus</a:t>
            </a:r>
            <a:r>
              <a:rPr lang="fr-FR" sz="1100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id </a:t>
            </a:r>
            <a:r>
              <a:rPr lang="fr-FR" sz="1100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varius</a:t>
            </a:r>
            <a:r>
              <a:rPr lang="fr-FR" sz="1100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sz="1100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volutpat</a:t>
            </a:r>
            <a:r>
              <a:rPr lang="fr-FR" sz="1100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fr-FR" sz="1100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Mauris</a:t>
            </a:r>
            <a:r>
              <a:rPr lang="fr-FR" sz="1100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sz="1100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eget</a:t>
            </a:r>
            <a:r>
              <a:rPr lang="fr-FR" sz="1100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sz="1100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accumsan</a:t>
            </a:r>
            <a:r>
              <a:rPr lang="fr-FR" sz="1100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sz="1100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purus</a:t>
            </a:r>
            <a:r>
              <a:rPr lang="fr-FR" sz="1100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fr-FR" sz="1100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tincidunt</a:t>
            </a:r>
            <a:r>
              <a:rPr lang="fr-FR" sz="1100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sz="1100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consectetur</a:t>
            </a:r>
            <a:r>
              <a:rPr lang="fr-FR" sz="1100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sz="1100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tellus</a:t>
            </a:r>
            <a:r>
              <a:rPr lang="fr-FR" sz="1100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. Ut </a:t>
            </a:r>
            <a:r>
              <a:rPr lang="fr-FR" sz="1100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eget</a:t>
            </a:r>
            <a:r>
              <a:rPr lang="fr-FR" sz="1100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sz="1100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urna</a:t>
            </a:r>
            <a:r>
              <a:rPr lang="fr-FR" sz="1100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sz="1100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nisi</a:t>
            </a:r>
            <a:r>
              <a:rPr lang="fr-FR" sz="1100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fr-FR" sz="1100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Aliquam</a:t>
            </a:r>
            <a:r>
              <a:rPr lang="fr-FR" sz="1100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sz="1100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ac</a:t>
            </a:r>
            <a:r>
              <a:rPr lang="fr-FR" sz="1100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sz="1100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laoreet</a:t>
            </a:r>
            <a:r>
              <a:rPr lang="fr-FR" sz="1100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erat, non commodo </a:t>
            </a:r>
            <a:r>
              <a:rPr lang="fr-FR" sz="1100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velit</a:t>
            </a:r>
            <a:r>
              <a:rPr lang="fr-FR" sz="1100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. </a:t>
            </a:r>
            <a:endParaRPr lang="fr-FR" sz="1100" dirty="0"/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0D395EF5-6976-9125-B7A4-D2163D9C95F3}"/>
              </a:ext>
            </a:extLst>
          </p:cNvPr>
          <p:cNvSpPr/>
          <p:nvPr/>
        </p:nvSpPr>
        <p:spPr>
          <a:xfrm>
            <a:off x="265910" y="8397668"/>
            <a:ext cx="2380521" cy="2661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bg2">
                    <a:lumMod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Hobbies</a:t>
            </a:r>
          </a:p>
        </p:txBody>
      </p:sp>
      <p:pic>
        <p:nvPicPr>
          <p:cNvPr id="93" name="Image 92" descr="Une image contenant personne, Visage humain, habits, homme&#10;&#10;Description générée automatiquement">
            <a:extLst>
              <a:ext uri="{FF2B5EF4-FFF2-40B4-BE49-F238E27FC236}">
                <a16:creationId xmlns:a16="http://schemas.microsoft.com/office/drawing/2014/main" id="{A17948EB-A6B0-D06E-217D-3C4B6B04007D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18439" r="15054"/>
          <a:stretch/>
        </p:blipFill>
        <p:spPr>
          <a:xfrm>
            <a:off x="3036533" y="1671291"/>
            <a:ext cx="1423426" cy="1427573"/>
          </a:xfrm>
          <a:prstGeom prst="ellipse">
            <a:avLst/>
          </a:prstGeom>
          <a:ln w="1270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5874751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743409A-4799-FA42-9F31-505AABB8CC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1430" y="1101018"/>
            <a:ext cx="6016818" cy="8453999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fr-FR" b="1" dirty="0"/>
              <a:t>Cher(e) Candidat(e)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b="1" dirty="0"/>
              <a:t>Merci d'avoir téléchargé ce modèle sur notre site. Nous espérons qu'il vous aidera à mettre en valeur votre CV.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dirty="0"/>
              <a:t>---------------------------------------------------------------------------------------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Besoin de conseils pour rédiger votre CV ou vous préparer pour l’entretien d’embauche ? Consultez nos articles :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2"/>
              </a:rPr>
              <a:t>Le titre du CV : guide pratique + 30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3"/>
              </a:rPr>
              <a:t>Comment mettre en valeur son expérience professionnelle ?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4"/>
              </a:rPr>
              <a:t>Rédiger une accroche de CV percutante + 9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5"/>
              </a:rPr>
              <a:t>Les 7 points clés d'un CV réussi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Personnalisez votre CV avec </a:t>
            </a:r>
            <a:r>
              <a:rPr lang="fr-FR" dirty="0">
                <a:hlinkClick r:id="rId6"/>
              </a:rPr>
              <a:t>des icônes gratuites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Bien </a:t>
            </a:r>
            <a:r>
              <a:rPr lang="fr-FR" dirty="0">
                <a:hlinkClick r:id="rId7"/>
              </a:rPr>
              <a:t>préparer son entretien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proposons également plusieurs centaines d'exemples de lettres de motivation classées par métier et des modèles pour les mettre en forme.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8"/>
              </a:rPr>
              <a:t>1200 exemples de lettres de motivation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9"/>
              </a:rPr>
              <a:t>Les modèles de </a:t>
            </a:r>
            <a:r>
              <a:rPr lang="fr-FR" dirty="0">
                <a:hlinkClick r:id="rId10"/>
              </a:rPr>
              <a:t>courrier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Tous nos conseils </a:t>
            </a:r>
            <a:r>
              <a:rPr lang="fr-FR" dirty="0">
                <a:hlinkClick r:id="rId11"/>
              </a:rPr>
              <a:t>pour rédiger une lettre efficace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vous souhaitons bonne chance dans vos recherches et vos entretiens </a:t>
            </a:r>
            <a:r>
              <a:rPr lang="fr-FR" dirty="0">
                <a:sym typeface="Wingdings" pitchFamily="2" charset="2"/>
              </a:rPr>
              <a:t>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Enfin, rappelez-vous qu'une bonne candidature est une candidature personnalisée ! Prenez donc le temps de la rédiger avec soin car elle décrit votre parcours professionnel et votre personnalité.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----------------</a:t>
            </a:r>
          </a:p>
          <a:p>
            <a:pPr marL="0" indent="0">
              <a:buNone/>
            </a:pPr>
            <a:r>
              <a:rPr lang="fr-FR" sz="221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Copyright : Les contenus diffusés sur notre site (modèles de CV, modèles de lettre, articles ...) sont la propriété de creeruncv.com. Leur utilisation est limitée à un usage strictement personnel. Il est interdit de les diffuser ou redistribuer sans notre accord. Contenus déposés dans 180 pays devant huissier. Reproduction strictement interdite, même partielle. Limité à un usage strictement personnel. </a:t>
            </a:r>
            <a:br>
              <a:rPr lang="fr-FR" sz="2210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221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Disclaimer</a:t>
            </a:r>
            <a:r>
              <a:rPr lang="fr-FR" sz="221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: Les modèles disponibles sur notre site fournis "en l'état" et sans garantie.</a:t>
            </a:r>
          </a:p>
          <a:p>
            <a:pPr marL="0" indent="0">
              <a:buNone/>
            </a:pPr>
            <a:endParaRPr lang="fr-FR" sz="221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>
              <a:buNone/>
            </a:pPr>
            <a:r>
              <a:rPr lang="fr-FR" sz="2210" dirty="0" err="1"/>
              <a:t>Créeruncv.com</a:t>
            </a:r>
            <a:r>
              <a:rPr lang="fr-FR" sz="2210" dirty="0"/>
              <a:t> est un site gratuit. </a:t>
            </a:r>
          </a:p>
        </p:txBody>
      </p:sp>
    </p:spTree>
    <p:extLst>
      <p:ext uri="{BB962C8B-B14F-4D97-AF65-F5344CB8AC3E}">
        <p14:creationId xmlns:p14="http://schemas.microsoft.com/office/powerpoint/2010/main" val="264818054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hème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</TotalTime>
  <Words>609</Words>
  <Application>Microsoft Macintosh PowerPoint</Application>
  <PresentationFormat>Personnalisé</PresentationFormat>
  <Paragraphs>91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8" baseType="lpstr">
      <vt:lpstr>Aptos</vt:lpstr>
      <vt:lpstr>Aptos Display</vt:lpstr>
      <vt:lpstr>Arial</vt:lpstr>
      <vt:lpstr>Open Sans</vt:lpstr>
      <vt:lpstr>Wingdings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Axel Maille</dc:creator>
  <cp:lastModifiedBy>Axel Maille</cp:lastModifiedBy>
  <cp:revision>1</cp:revision>
  <dcterms:created xsi:type="dcterms:W3CDTF">2024-07-23T07:45:13Z</dcterms:created>
  <dcterms:modified xsi:type="dcterms:W3CDTF">2024-07-23T08:06:17Z</dcterms:modified>
</cp:coreProperties>
</file>