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6"/>
    <p:restoredTop sz="94687"/>
  </p:normalViewPr>
  <p:slideViewPr>
    <p:cSldViewPr snapToGrid="0">
      <p:cViewPr>
        <p:scale>
          <a:sx n="204" d="100"/>
          <a:sy n="204" d="100"/>
        </p:scale>
        <p:origin x="704" y="-2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13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5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3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29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13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79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06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43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31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72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53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26BC44-549E-934D-B80C-2F5034D41631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45A2CD-401C-3C41-96C8-7EAF03095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40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134">
            <a:extLst>
              <a:ext uri="{FF2B5EF4-FFF2-40B4-BE49-F238E27FC236}">
                <a16:creationId xmlns:a16="http://schemas.microsoft.com/office/drawing/2014/main" id="{5B63FF49-E6AF-5282-8D27-80C5B606E4E2}"/>
              </a:ext>
            </a:extLst>
          </p:cNvPr>
          <p:cNvSpPr/>
          <p:nvPr/>
        </p:nvSpPr>
        <p:spPr>
          <a:xfrm>
            <a:off x="6783421" y="9096434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Овал 135">
            <a:extLst>
              <a:ext uri="{FF2B5EF4-FFF2-40B4-BE49-F238E27FC236}">
                <a16:creationId xmlns:a16="http://schemas.microsoft.com/office/drawing/2014/main" id="{254D2BD3-51C1-9399-2C33-87802622A7EF}"/>
              </a:ext>
            </a:extLst>
          </p:cNvPr>
          <p:cNvSpPr/>
          <p:nvPr/>
        </p:nvSpPr>
        <p:spPr>
          <a:xfrm>
            <a:off x="6566152" y="9096434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Овал 136">
            <a:extLst>
              <a:ext uri="{FF2B5EF4-FFF2-40B4-BE49-F238E27FC236}">
                <a16:creationId xmlns:a16="http://schemas.microsoft.com/office/drawing/2014/main" id="{D1826ED9-DF6A-1DD6-B64E-17CAC73F6E81}"/>
              </a:ext>
            </a:extLst>
          </p:cNvPr>
          <p:cNvSpPr/>
          <p:nvPr/>
        </p:nvSpPr>
        <p:spPr>
          <a:xfrm>
            <a:off x="6337322" y="9091878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Овал 127">
            <a:extLst>
              <a:ext uri="{FF2B5EF4-FFF2-40B4-BE49-F238E27FC236}">
                <a16:creationId xmlns:a16="http://schemas.microsoft.com/office/drawing/2014/main" id="{F6B690E6-487A-5D75-F705-B0B5FF509B40}"/>
              </a:ext>
            </a:extLst>
          </p:cNvPr>
          <p:cNvSpPr/>
          <p:nvPr/>
        </p:nvSpPr>
        <p:spPr>
          <a:xfrm>
            <a:off x="7238975" y="9451725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Овал 128">
            <a:extLst>
              <a:ext uri="{FF2B5EF4-FFF2-40B4-BE49-F238E27FC236}">
                <a16:creationId xmlns:a16="http://schemas.microsoft.com/office/drawing/2014/main" id="{12B2197E-F598-4E95-EF75-56A03CB1ED3F}"/>
              </a:ext>
            </a:extLst>
          </p:cNvPr>
          <p:cNvSpPr/>
          <p:nvPr/>
        </p:nvSpPr>
        <p:spPr>
          <a:xfrm>
            <a:off x="7010324" y="945624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Овал 129">
            <a:extLst>
              <a:ext uri="{FF2B5EF4-FFF2-40B4-BE49-F238E27FC236}">
                <a16:creationId xmlns:a16="http://schemas.microsoft.com/office/drawing/2014/main" id="{92D1EDB5-0CB2-707C-9BEA-1C4E85C209C7}"/>
              </a:ext>
            </a:extLst>
          </p:cNvPr>
          <p:cNvSpPr/>
          <p:nvPr/>
        </p:nvSpPr>
        <p:spPr>
          <a:xfrm>
            <a:off x="6783421" y="9456281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Овал 130">
            <a:extLst>
              <a:ext uri="{FF2B5EF4-FFF2-40B4-BE49-F238E27FC236}">
                <a16:creationId xmlns:a16="http://schemas.microsoft.com/office/drawing/2014/main" id="{92A38706-05FD-3F2B-BD22-F87950677ED5}"/>
              </a:ext>
            </a:extLst>
          </p:cNvPr>
          <p:cNvSpPr/>
          <p:nvPr/>
        </p:nvSpPr>
        <p:spPr>
          <a:xfrm>
            <a:off x="6566152" y="9456281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Овал 131">
            <a:extLst>
              <a:ext uri="{FF2B5EF4-FFF2-40B4-BE49-F238E27FC236}">
                <a16:creationId xmlns:a16="http://schemas.microsoft.com/office/drawing/2014/main" id="{A6CCF0E7-6487-9FFD-FCA9-0CA4CFDD2DF6}"/>
              </a:ext>
            </a:extLst>
          </p:cNvPr>
          <p:cNvSpPr/>
          <p:nvPr/>
        </p:nvSpPr>
        <p:spPr>
          <a:xfrm>
            <a:off x="6337322" y="9451725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Овал 122">
            <a:extLst>
              <a:ext uri="{FF2B5EF4-FFF2-40B4-BE49-F238E27FC236}">
                <a16:creationId xmlns:a16="http://schemas.microsoft.com/office/drawing/2014/main" id="{ED963E36-BAC9-9BD7-F4F0-F0938019C9A8}"/>
              </a:ext>
            </a:extLst>
          </p:cNvPr>
          <p:cNvSpPr/>
          <p:nvPr/>
        </p:nvSpPr>
        <p:spPr>
          <a:xfrm>
            <a:off x="7238975" y="8715677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Овал 123">
            <a:extLst>
              <a:ext uri="{FF2B5EF4-FFF2-40B4-BE49-F238E27FC236}">
                <a16:creationId xmlns:a16="http://schemas.microsoft.com/office/drawing/2014/main" id="{9A5F4A3A-0F3E-E199-B5D0-FE5020BE1C48}"/>
              </a:ext>
            </a:extLst>
          </p:cNvPr>
          <p:cNvSpPr/>
          <p:nvPr/>
        </p:nvSpPr>
        <p:spPr>
          <a:xfrm>
            <a:off x="7010324" y="8720198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Овал 124">
            <a:extLst>
              <a:ext uri="{FF2B5EF4-FFF2-40B4-BE49-F238E27FC236}">
                <a16:creationId xmlns:a16="http://schemas.microsoft.com/office/drawing/2014/main" id="{3EA16F96-42DA-C888-1017-C742586B2DA6}"/>
              </a:ext>
            </a:extLst>
          </p:cNvPr>
          <p:cNvSpPr/>
          <p:nvPr/>
        </p:nvSpPr>
        <p:spPr>
          <a:xfrm>
            <a:off x="6783421" y="8720233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Овал 125">
            <a:extLst>
              <a:ext uri="{FF2B5EF4-FFF2-40B4-BE49-F238E27FC236}">
                <a16:creationId xmlns:a16="http://schemas.microsoft.com/office/drawing/2014/main" id="{451D0DDA-3FEE-D0D2-5989-676E18679F0C}"/>
              </a:ext>
            </a:extLst>
          </p:cNvPr>
          <p:cNvSpPr/>
          <p:nvPr/>
        </p:nvSpPr>
        <p:spPr>
          <a:xfrm>
            <a:off x="6566152" y="8720233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Овал 126">
            <a:extLst>
              <a:ext uri="{FF2B5EF4-FFF2-40B4-BE49-F238E27FC236}">
                <a16:creationId xmlns:a16="http://schemas.microsoft.com/office/drawing/2014/main" id="{EE4F5F2B-948A-CB68-C9A5-AB19856B312A}"/>
              </a:ext>
            </a:extLst>
          </p:cNvPr>
          <p:cNvSpPr/>
          <p:nvPr/>
        </p:nvSpPr>
        <p:spPr>
          <a:xfrm>
            <a:off x="6337322" y="8715677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Овал 118">
            <a:extLst>
              <a:ext uri="{FF2B5EF4-FFF2-40B4-BE49-F238E27FC236}">
                <a16:creationId xmlns:a16="http://schemas.microsoft.com/office/drawing/2014/main" id="{1592F4C9-CF58-F22C-6651-27777A6A1FE2}"/>
              </a:ext>
            </a:extLst>
          </p:cNvPr>
          <p:cNvSpPr/>
          <p:nvPr/>
        </p:nvSpPr>
        <p:spPr>
          <a:xfrm>
            <a:off x="4246857" y="9143903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Овал 119">
            <a:extLst>
              <a:ext uri="{FF2B5EF4-FFF2-40B4-BE49-F238E27FC236}">
                <a16:creationId xmlns:a16="http://schemas.microsoft.com/office/drawing/2014/main" id="{2D3D99A0-CA51-927B-6C58-E032448153C6}"/>
              </a:ext>
            </a:extLst>
          </p:cNvPr>
          <p:cNvSpPr/>
          <p:nvPr/>
        </p:nvSpPr>
        <p:spPr>
          <a:xfrm>
            <a:off x="4019954" y="9143938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Овал 120">
            <a:extLst>
              <a:ext uri="{FF2B5EF4-FFF2-40B4-BE49-F238E27FC236}">
                <a16:creationId xmlns:a16="http://schemas.microsoft.com/office/drawing/2014/main" id="{D06A8E9C-5630-FFCE-EA8C-3E2DF6ECEE95}"/>
              </a:ext>
            </a:extLst>
          </p:cNvPr>
          <p:cNvSpPr/>
          <p:nvPr/>
        </p:nvSpPr>
        <p:spPr>
          <a:xfrm>
            <a:off x="3802685" y="9143938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Овал 121">
            <a:extLst>
              <a:ext uri="{FF2B5EF4-FFF2-40B4-BE49-F238E27FC236}">
                <a16:creationId xmlns:a16="http://schemas.microsoft.com/office/drawing/2014/main" id="{5FBAFF20-99E9-FF1E-5E56-EEA01ED336AE}"/>
              </a:ext>
            </a:extLst>
          </p:cNvPr>
          <p:cNvSpPr/>
          <p:nvPr/>
        </p:nvSpPr>
        <p:spPr>
          <a:xfrm>
            <a:off x="3573855" y="9139382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Овал 112">
            <a:extLst>
              <a:ext uri="{FF2B5EF4-FFF2-40B4-BE49-F238E27FC236}">
                <a16:creationId xmlns:a16="http://schemas.microsoft.com/office/drawing/2014/main" id="{26A2D5CC-49C5-BB25-AA31-35940995E796}"/>
              </a:ext>
            </a:extLst>
          </p:cNvPr>
          <p:cNvSpPr/>
          <p:nvPr/>
        </p:nvSpPr>
        <p:spPr>
          <a:xfrm>
            <a:off x="4493904" y="9900321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Овал 113">
            <a:extLst>
              <a:ext uri="{FF2B5EF4-FFF2-40B4-BE49-F238E27FC236}">
                <a16:creationId xmlns:a16="http://schemas.microsoft.com/office/drawing/2014/main" id="{125B578F-AA7C-B33B-34AD-3F5DC49D7160}"/>
              </a:ext>
            </a:extLst>
          </p:cNvPr>
          <p:cNvSpPr/>
          <p:nvPr/>
        </p:nvSpPr>
        <p:spPr>
          <a:xfrm>
            <a:off x="4265253" y="9904842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Овал 114">
            <a:extLst>
              <a:ext uri="{FF2B5EF4-FFF2-40B4-BE49-F238E27FC236}">
                <a16:creationId xmlns:a16="http://schemas.microsoft.com/office/drawing/2014/main" id="{1D2DFD96-B7CA-996F-ED8A-FF6FF58B0644}"/>
              </a:ext>
            </a:extLst>
          </p:cNvPr>
          <p:cNvSpPr/>
          <p:nvPr/>
        </p:nvSpPr>
        <p:spPr>
          <a:xfrm>
            <a:off x="4038350" y="9904877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Овал 115">
            <a:extLst>
              <a:ext uri="{FF2B5EF4-FFF2-40B4-BE49-F238E27FC236}">
                <a16:creationId xmlns:a16="http://schemas.microsoft.com/office/drawing/2014/main" id="{C13FD67E-F8B3-F793-2ED3-380C8149612C}"/>
              </a:ext>
            </a:extLst>
          </p:cNvPr>
          <p:cNvSpPr/>
          <p:nvPr/>
        </p:nvSpPr>
        <p:spPr>
          <a:xfrm>
            <a:off x="3821081" y="9904877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Овал 116">
            <a:extLst>
              <a:ext uri="{FF2B5EF4-FFF2-40B4-BE49-F238E27FC236}">
                <a16:creationId xmlns:a16="http://schemas.microsoft.com/office/drawing/2014/main" id="{32537709-D001-8207-08D3-4AB4B40AADDD}"/>
              </a:ext>
            </a:extLst>
          </p:cNvPr>
          <p:cNvSpPr/>
          <p:nvPr/>
        </p:nvSpPr>
        <p:spPr>
          <a:xfrm>
            <a:off x="3592251" y="9900321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Овал 107">
            <a:extLst>
              <a:ext uri="{FF2B5EF4-FFF2-40B4-BE49-F238E27FC236}">
                <a16:creationId xmlns:a16="http://schemas.microsoft.com/office/drawing/2014/main" id="{B571C104-4B0F-3ABA-F0C9-B8ACAB838773}"/>
              </a:ext>
            </a:extLst>
          </p:cNvPr>
          <p:cNvSpPr/>
          <p:nvPr/>
        </p:nvSpPr>
        <p:spPr>
          <a:xfrm>
            <a:off x="4493904" y="9521158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Овал 108">
            <a:extLst>
              <a:ext uri="{FF2B5EF4-FFF2-40B4-BE49-F238E27FC236}">
                <a16:creationId xmlns:a16="http://schemas.microsoft.com/office/drawing/2014/main" id="{95172946-DCC4-6D32-5269-062881B75073}"/>
              </a:ext>
            </a:extLst>
          </p:cNvPr>
          <p:cNvSpPr/>
          <p:nvPr/>
        </p:nvSpPr>
        <p:spPr>
          <a:xfrm>
            <a:off x="4265253" y="9525679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Овал 109">
            <a:extLst>
              <a:ext uri="{FF2B5EF4-FFF2-40B4-BE49-F238E27FC236}">
                <a16:creationId xmlns:a16="http://schemas.microsoft.com/office/drawing/2014/main" id="{78769369-FA87-EF34-43A8-573AB15F2ACB}"/>
              </a:ext>
            </a:extLst>
          </p:cNvPr>
          <p:cNvSpPr/>
          <p:nvPr/>
        </p:nvSpPr>
        <p:spPr>
          <a:xfrm>
            <a:off x="4038350" y="9525714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Овал 110">
            <a:extLst>
              <a:ext uri="{FF2B5EF4-FFF2-40B4-BE49-F238E27FC236}">
                <a16:creationId xmlns:a16="http://schemas.microsoft.com/office/drawing/2014/main" id="{C7FFEF6E-93FA-8A84-A193-84E3A91FA274}"/>
              </a:ext>
            </a:extLst>
          </p:cNvPr>
          <p:cNvSpPr/>
          <p:nvPr/>
        </p:nvSpPr>
        <p:spPr>
          <a:xfrm>
            <a:off x="3821081" y="9525714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Овал 111">
            <a:extLst>
              <a:ext uri="{FF2B5EF4-FFF2-40B4-BE49-F238E27FC236}">
                <a16:creationId xmlns:a16="http://schemas.microsoft.com/office/drawing/2014/main" id="{57BE3276-228D-1AFB-0E31-E8B4C57F4249}"/>
              </a:ext>
            </a:extLst>
          </p:cNvPr>
          <p:cNvSpPr/>
          <p:nvPr/>
        </p:nvSpPr>
        <p:spPr>
          <a:xfrm>
            <a:off x="3592251" y="9521158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Овал 102">
            <a:extLst>
              <a:ext uri="{FF2B5EF4-FFF2-40B4-BE49-F238E27FC236}">
                <a16:creationId xmlns:a16="http://schemas.microsoft.com/office/drawing/2014/main" id="{667F373E-36FF-E80F-93DD-9D82956E77BA}"/>
              </a:ext>
            </a:extLst>
          </p:cNvPr>
          <p:cNvSpPr/>
          <p:nvPr/>
        </p:nvSpPr>
        <p:spPr>
          <a:xfrm>
            <a:off x="4493904" y="875430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Овал 103">
            <a:extLst>
              <a:ext uri="{FF2B5EF4-FFF2-40B4-BE49-F238E27FC236}">
                <a16:creationId xmlns:a16="http://schemas.microsoft.com/office/drawing/2014/main" id="{5C21515A-B138-39C1-594B-ED90C3D92099}"/>
              </a:ext>
            </a:extLst>
          </p:cNvPr>
          <p:cNvSpPr/>
          <p:nvPr/>
        </p:nvSpPr>
        <p:spPr>
          <a:xfrm>
            <a:off x="4265253" y="8758827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Овал 104">
            <a:extLst>
              <a:ext uri="{FF2B5EF4-FFF2-40B4-BE49-F238E27FC236}">
                <a16:creationId xmlns:a16="http://schemas.microsoft.com/office/drawing/2014/main" id="{3523C1C7-9B04-2905-7124-5843D7AF2994}"/>
              </a:ext>
            </a:extLst>
          </p:cNvPr>
          <p:cNvSpPr/>
          <p:nvPr/>
        </p:nvSpPr>
        <p:spPr>
          <a:xfrm>
            <a:off x="4038350" y="8758862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Овал 105">
            <a:extLst>
              <a:ext uri="{FF2B5EF4-FFF2-40B4-BE49-F238E27FC236}">
                <a16:creationId xmlns:a16="http://schemas.microsoft.com/office/drawing/2014/main" id="{E6BDD03A-B6A7-A8B8-E1FA-9690A2017504}"/>
              </a:ext>
            </a:extLst>
          </p:cNvPr>
          <p:cNvSpPr/>
          <p:nvPr/>
        </p:nvSpPr>
        <p:spPr>
          <a:xfrm>
            <a:off x="3821081" y="8758862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Овал 106">
            <a:extLst>
              <a:ext uri="{FF2B5EF4-FFF2-40B4-BE49-F238E27FC236}">
                <a16:creationId xmlns:a16="http://schemas.microsoft.com/office/drawing/2014/main" id="{1F47A33B-9165-D1F5-6250-1AEE5356566C}"/>
              </a:ext>
            </a:extLst>
          </p:cNvPr>
          <p:cNvSpPr/>
          <p:nvPr/>
        </p:nvSpPr>
        <p:spPr>
          <a:xfrm>
            <a:off x="3592251" y="875430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Овал 90">
            <a:extLst>
              <a:ext uri="{FF2B5EF4-FFF2-40B4-BE49-F238E27FC236}">
                <a16:creationId xmlns:a16="http://schemas.microsoft.com/office/drawing/2014/main" id="{F6F098DE-9819-3EC9-8B8C-FD56DD31AC08}"/>
              </a:ext>
            </a:extLst>
          </p:cNvPr>
          <p:cNvSpPr/>
          <p:nvPr/>
        </p:nvSpPr>
        <p:spPr>
          <a:xfrm>
            <a:off x="1900052" y="8741730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Овал 89">
            <a:extLst>
              <a:ext uri="{FF2B5EF4-FFF2-40B4-BE49-F238E27FC236}">
                <a16:creationId xmlns:a16="http://schemas.microsoft.com/office/drawing/2014/main" id="{2B0B062B-6D62-7845-9845-0D5365211CC5}"/>
              </a:ext>
            </a:extLst>
          </p:cNvPr>
          <p:cNvSpPr/>
          <p:nvPr/>
        </p:nvSpPr>
        <p:spPr>
          <a:xfrm>
            <a:off x="1671401" y="8746251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Овал 88">
            <a:extLst>
              <a:ext uri="{FF2B5EF4-FFF2-40B4-BE49-F238E27FC236}">
                <a16:creationId xmlns:a16="http://schemas.microsoft.com/office/drawing/2014/main" id="{6377DEED-0686-EC6C-6528-DC5FAB51FCC5}"/>
              </a:ext>
            </a:extLst>
          </p:cNvPr>
          <p:cNvSpPr/>
          <p:nvPr/>
        </p:nvSpPr>
        <p:spPr>
          <a:xfrm>
            <a:off x="1444498" y="874628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Овал 87">
            <a:extLst>
              <a:ext uri="{FF2B5EF4-FFF2-40B4-BE49-F238E27FC236}">
                <a16:creationId xmlns:a16="http://schemas.microsoft.com/office/drawing/2014/main" id="{764D071A-0DAF-49FF-E5E8-6DD181241B6D}"/>
              </a:ext>
            </a:extLst>
          </p:cNvPr>
          <p:cNvSpPr/>
          <p:nvPr/>
        </p:nvSpPr>
        <p:spPr>
          <a:xfrm>
            <a:off x="1227229" y="874628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object 1">
            <a:extLst>
              <a:ext uri="{FF2B5EF4-FFF2-40B4-BE49-F238E27FC236}">
                <a16:creationId xmlns:a16="http://schemas.microsoft.com/office/drawing/2014/main" id="{46540685-B893-91A3-3725-0E7A34563BD3}"/>
              </a:ext>
            </a:extLst>
          </p:cNvPr>
          <p:cNvSpPr/>
          <p:nvPr/>
        </p:nvSpPr>
        <p:spPr>
          <a:xfrm>
            <a:off x="4940" y="10349877"/>
            <a:ext cx="7550175" cy="276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object 4">
            <a:extLst>
              <a:ext uri="{FF2B5EF4-FFF2-40B4-BE49-F238E27FC236}">
                <a16:creationId xmlns:a16="http://schemas.microsoft.com/office/drawing/2014/main" id="{710951B2-CBD9-558C-2F2E-DB13F9B10924}"/>
              </a:ext>
            </a:extLst>
          </p:cNvPr>
          <p:cNvSpPr/>
          <p:nvPr/>
        </p:nvSpPr>
        <p:spPr>
          <a:xfrm>
            <a:off x="264604" y="6731523"/>
            <a:ext cx="7103528" cy="276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object 5">
            <a:extLst>
              <a:ext uri="{FF2B5EF4-FFF2-40B4-BE49-F238E27FC236}">
                <a16:creationId xmlns:a16="http://schemas.microsoft.com/office/drawing/2014/main" id="{9DC2E3A8-20DE-5737-0A32-E497DC4E9353}"/>
              </a:ext>
            </a:extLst>
          </p:cNvPr>
          <p:cNvSpPr/>
          <p:nvPr/>
        </p:nvSpPr>
        <p:spPr>
          <a:xfrm>
            <a:off x="251904" y="4340714"/>
            <a:ext cx="7103528" cy="276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object 54">
            <a:extLst>
              <a:ext uri="{FF2B5EF4-FFF2-40B4-BE49-F238E27FC236}">
                <a16:creationId xmlns:a16="http://schemas.microsoft.com/office/drawing/2014/main" id="{168D148E-C749-1A35-4593-E0FED584B4FF}"/>
              </a:ext>
            </a:extLst>
          </p:cNvPr>
          <p:cNvSpPr txBox="1"/>
          <p:nvPr/>
        </p:nvSpPr>
        <p:spPr>
          <a:xfrm>
            <a:off x="924342" y="619538"/>
            <a:ext cx="3438560" cy="423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r">
              <a:lnSpc>
                <a:spcPts val="3281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Jean</a:t>
            </a:r>
            <a:r>
              <a:rPr lang="fr-FR" sz="2700" b="1" dirty="0">
                <a:solidFill>
                  <a:srgbClr val="F03E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200" b="1" dirty="0">
                <a:solidFill>
                  <a:srgbClr val="F03E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DOSENTOS</a:t>
            </a:r>
            <a:endParaRPr sz="3200" b="1" dirty="0">
              <a:solidFill>
                <a:srgbClr val="F03E2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object 56">
            <a:extLst>
              <a:ext uri="{FF2B5EF4-FFF2-40B4-BE49-F238E27FC236}">
                <a16:creationId xmlns:a16="http://schemas.microsoft.com/office/drawing/2014/main" id="{E304A295-6097-B439-E89D-C5AE4158F18F}"/>
              </a:ext>
            </a:extLst>
          </p:cNvPr>
          <p:cNvSpPr txBox="1"/>
          <p:nvPr/>
        </p:nvSpPr>
        <p:spPr>
          <a:xfrm>
            <a:off x="444648" y="1689373"/>
            <a:ext cx="3847171" cy="991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1336"/>
              </a:lnSpc>
            </a:pPr>
            <a:r>
              <a:rPr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</a:t>
            </a:r>
            <a:r>
              <a:rPr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tristique sapien nec nulla rutrum </a:t>
            </a:r>
            <a:r>
              <a:rPr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faucibus augue id velit luctus maximus.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malesuada fames ac ante ipsum </a:t>
            </a:r>
            <a:r>
              <a:rPr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maximus</a:t>
            </a:r>
            <a:r>
              <a:rPr lang="fr-FR" sz="10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46" name="object 57">
            <a:extLst>
              <a:ext uri="{FF2B5EF4-FFF2-40B4-BE49-F238E27FC236}">
                <a16:creationId xmlns:a16="http://schemas.microsoft.com/office/drawing/2014/main" id="{4EE45A46-B285-8E99-4515-62607D5DCDC4}"/>
              </a:ext>
            </a:extLst>
          </p:cNvPr>
          <p:cNvSpPr txBox="1"/>
          <p:nvPr/>
        </p:nvSpPr>
        <p:spPr>
          <a:xfrm>
            <a:off x="340506" y="3547802"/>
            <a:ext cx="1558876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6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 01 02 03 04 05</a:t>
            </a:r>
            <a:endParaRPr sz="11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object 58">
            <a:extLst>
              <a:ext uri="{FF2B5EF4-FFF2-40B4-BE49-F238E27FC236}">
                <a16:creationId xmlns:a16="http://schemas.microsoft.com/office/drawing/2014/main" id="{9EDC4DF9-05DE-0572-5621-E173B6357215}"/>
              </a:ext>
            </a:extLst>
          </p:cNvPr>
          <p:cNvSpPr txBox="1"/>
          <p:nvPr/>
        </p:nvSpPr>
        <p:spPr>
          <a:xfrm>
            <a:off x="2217191" y="3546232"/>
            <a:ext cx="1758811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6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Facebook.com</a:t>
            </a:r>
            <a:r>
              <a:rPr sz="11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r-FR" sz="11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sz="11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object 59">
            <a:extLst>
              <a:ext uri="{FF2B5EF4-FFF2-40B4-BE49-F238E27FC236}">
                <a16:creationId xmlns:a16="http://schemas.microsoft.com/office/drawing/2014/main" id="{3CF59012-AFA0-F9A3-4316-3DF8F2C634CA}"/>
              </a:ext>
            </a:extLst>
          </p:cNvPr>
          <p:cNvSpPr txBox="1"/>
          <p:nvPr/>
        </p:nvSpPr>
        <p:spPr>
          <a:xfrm>
            <a:off x="4291819" y="3537669"/>
            <a:ext cx="1366918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6"/>
              </a:lnSpc>
              <a:spcBef>
                <a:spcPts val="0"/>
              </a:spcBef>
              <a:spcAft>
                <a:spcPts val="0"/>
              </a:spcAft>
            </a:pPr>
            <a:r>
              <a:rPr sz="1100" spc="-18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Twitter.com</a:t>
            </a:r>
            <a:r>
              <a:rPr sz="1100" spc="-18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r-FR" sz="11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profil</a:t>
            </a:r>
            <a:endParaRPr sz="1100" spc="-18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object 60">
            <a:extLst>
              <a:ext uri="{FF2B5EF4-FFF2-40B4-BE49-F238E27FC236}">
                <a16:creationId xmlns:a16="http://schemas.microsoft.com/office/drawing/2014/main" id="{44AAE68D-34C4-9DDB-DC0D-6CEE7096A088}"/>
              </a:ext>
            </a:extLst>
          </p:cNvPr>
          <p:cNvSpPr txBox="1"/>
          <p:nvPr/>
        </p:nvSpPr>
        <p:spPr>
          <a:xfrm>
            <a:off x="5903732" y="3545644"/>
            <a:ext cx="1459414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6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 err="1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sz="11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r-FR" sz="11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profil</a:t>
            </a:r>
            <a:endParaRPr sz="11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object 61">
            <a:extLst>
              <a:ext uri="{FF2B5EF4-FFF2-40B4-BE49-F238E27FC236}">
                <a16:creationId xmlns:a16="http://schemas.microsoft.com/office/drawing/2014/main" id="{27994CF1-A551-70E4-B048-A24C0135B2D4}"/>
              </a:ext>
            </a:extLst>
          </p:cNvPr>
          <p:cNvSpPr txBox="1"/>
          <p:nvPr/>
        </p:nvSpPr>
        <p:spPr>
          <a:xfrm>
            <a:off x="2385141" y="4086066"/>
            <a:ext cx="2757192" cy="209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01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 professionnelle</a:t>
            </a:r>
            <a:endParaRPr sz="1400" b="1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object 68">
            <a:extLst>
              <a:ext uri="{FF2B5EF4-FFF2-40B4-BE49-F238E27FC236}">
                <a16:creationId xmlns:a16="http://schemas.microsoft.com/office/drawing/2014/main" id="{8922CED9-B2C5-BA05-7704-74CAAF4D06DA}"/>
              </a:ext>
            </a:extLst>
          </p:cNvPr>
          <p:cNvSpPr txBox="1"/>
          <p:nvPr/>
        </p:nvSpPr>
        <p:spPr>
          <a:xfrm>
            <a:off x="3286557" y="6507944"/>
            <a:ext cx="1466793" cy="209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01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  <a:endParaRPr sz="1400" b="1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object 75">
            <a:extLst>
              <a:ext uri="{FF2B5EF4-FFF2-40B4-BE49-F238E27FC236}">
                <a16:creationId xmlns:a16="http://schemas.microsoft.com/office/drawing/2014/main" id="{4671FFB7-8AE6-9B45-CB75-770A61F17A19}"/>
              </a:ext>
            </a:extLst>
          </p:cNvPr>
          <p:cNvSpPr txBox="1"/>
          <p:nvPr/>
        </p:nvSpPr>
        <p:spPr>
          <a:xfrm>
            <a:off x="5467117" y="8265403"/>
            <a:ext cx="1402685" cy="209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01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sz="1400" b="1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object 76">
            <a:extLst>
              <a:ext uri="{FF2B5EF4-FFF2-40B4-BE49-F238E27FC236}">
                <a16:creationId xmlns:a16="http://schemas.microsoft.com/office/drawing/2014/main" id="{694E73D3-9BD4-E904-BB5D-B5267B9C6135}"/>
              </a:ext>
            </a:extLst>
          </p:cNvPr>
          <p:cNvSpPr txBox="1"/>
          <p:nvPr/>
        </p:nvSpPr>
        <p:spPr>
          <a:xfrm>
            <a:off x="553553" y="8269975"/>
            <a:ext cx="1487165" cy="209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01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sz="1400" b="1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object 77">
            <a:extLst>
              <a:ext uri="{FF2B5EF4-FFF2-40B4-BE49-F238E27FC236}">
                <a16:creationId xmlns:a16="http://schemas.microsoft.com/office/drawing/2014/main" id="{8E8D3505-FBD9-C61B-2D1F-0A13488C8C57}"/>
              </a:ext>
            </a:extLst>
          </p:cNvPr>
          <p:cNvSpPr txBox="1"/>
          <p:nvPr/>
        </p:nvSpPr>
        <p:spPr>
          <a:xfrm>
            <a:off x="2890831" y="8259048"/>
            <a:ext cx="1836687" cy="209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01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Personnalité</a:t>
            </a:r>
            <a:endParaRPr sz="1400" b="1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7" name="object 78">
            <a:extLst>
              <a:ext uri="{FF2B5EF4-FFF2-40B4-BE49-F238E27FC236}">
                <a16:creationId xmlns:a16="http://schemas.microsoft.com/office/drawing/2014/main" id="{E34B0D8C-B797-3FBD-1E0E-478967A9A7AF}"/>
              </a:ext>
            </a:extLst>
          </p:cNvPr>
          <p:cNvSpPr txBox="1"/>
          <p:nvPr/>
        </p:nvSpPr>
        <p:spPr>
          <a:xfrm>
            <a:off x="5066539" y="8713988"/>
            <a:ext cx="1060670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</p:txBody>
      </p:sp>
      <p:sp>
        <p:nvSpPr>
          <p:cNvPr id="68" name="object 79">
            <a:extLst>
              <a:ext uri="{FF2B5EF4-FFF2-40B4-BE49-F238E27FC236}">
                <a16:creationId xmlns:a16="http://schemas.microsoft.com/office/drawing/2014/main" id="{6A05FC61-0C9D-3DFC-9CDC-70C75576844A}"/>
              </a:ext>
            </a:extLst>
          </p:cNvPr>
          <p:cNvSpPr txBox="1"/>
          <p:nvPr/>
        </p:nvSpPr>
        <p:spPr>
          <a:xfrm>
            <a:off x="185836" y="8715629"/>
            <a:ext cx="558334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Français</a:t>
            </a:r>
            <a:endParaRPr sz="9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9" name="object 80">
            <a:extLst>
              <a:ext uri="{FF2B5EF4-FFF2-40B4-BE49-F238E27FC236}">
                <a16:creationId xmlns:a16="http://schemas.microsoft.com/office/drawing/2014/main" id="{9A1FDA74-8CD3-FF86-09F6-D8CF07E9AF6B}"/>
              </a:ext>
            </a:extLst>
          </p:cNvPr>
          <p:cNvSpPr txBox="1"/>
          <p:nvPr/>
        </p:nvSpPr>
        <p:spPr>
          <a:xfrm>
            <a:off x="2751484" y="8729446"/>
            <a:ext cx="648909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  <a:endParaRPr sz="9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object 81">
            <a:extLst>
              <a:ext uri="{FF2B5EF4-FFF2-40B4-BE49-F238E27FC236}">
                <a16:creationId xmlns:a16="http://schemas.microsoft.com/office/drawing/2014/main" id="{DCD0E673-F84D-1A3E-72E7-03820F6DB540}"/>
              </a:ext>
            </a:extLst>
          </p:cNvPr>
          <p:cNvSpPr txBox="1"/>
          <p:nvPr/>
        </p:nvSpPr>
        <p:spPr>
          <a:xfrm>
            <a:off x="5059883" y="9086239"/>
            <a:ext cx="831148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PHP MySQL</a:t>
            </a:r>
          </a:p>
        </p:txBody>
      </p:sp>
      <p:sp>
        <p:nvSpPr>
          <p:cNvPr id="71" name="object 82">
            <a:extLst>
              <a:ext uri="{FF2B5EF4-FFF2-40B4-BE49-F238E27FC236}">
                <a16:creationId xmlns:a16="http://schemas.microsoft.com/office/drawing/2014/main" id="{00D63221-BB22-1DD2-DFFC-3BB2BC3D7971}"/>
              </a:ext>
            </a:extLst>
          </p:cNvPr>
          <p:cNvSpPr txBox="1"/>
          <p:nvPr/>
        </p:nvSpPr>
        <p:spPr>
          <a:xfrm>
            <a:off x="185836" y="9096591"/>
            <a:ext cx="629200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endParaRPr sz="9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2" name="object 83">
            <a:extLst>
              <a:ext uri="{FF2B5EF4-FFF2-40B4-BE49-F238E27FC236}">
                <a16:creationId xmlns:a16="http://schemas.microsoft.com/office/drawing/2014/main" id="{B416ACED-EDEF-D7F4-B5E1-B1EE8D44C0E7}"/>
              </a:ext>
            </a:extLst>
          </p:cNvPr>
          <p:cNvSpPr txBox="1"/>
          <p:nvPr/>
        </p:nvSpPr>
        <p:spPr>
          <a:xfrm>
            <a:off x="2751484" y="9110408"/>
            <a:ext cx="599160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Sérieux</a:t>
            </a:r>
            <a:endParaRPr sz="9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object 84">
            <a:extLst>
              <a:ext uri="{FF2B5EF4-FFF2-40B4-BE49-F238E27FC236}">
                <a16:creationId xmlns:a16="http://schemas.microsoft.com/office/drawing/2014/main" id="{5142749A-1F52-B279-9CC1-634542835BCC}"/>
              </a:ext>
            </a:extLst>
          </p:cNvPr>
          <p:cNvSpPr txBox="1"/>
          <p:nvPr/>
        </p:nvSpPr>
        <p:spPr>
          <a:xfrm>
            <a:off x="5059883" y="9436085"/>
            <a:ext cx="1123225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</p:txBody>
      </p:sp>
      <p:sp>
        <p:nvSpPr>
          <p:cNvPr id="74" name="object 85">
            <a:extLst>
              <a:ext uri="{FF2B5EF4-FFF2-40B4-BE49-F238E27FC236}">
                <a16:creationId xmlns:a16="http://schemas.microsoft.com/office/drawing/2014/main" id="{11F769CA-22A6-F875-377B-4AF8018576EE}"/>
              </a:ext>
            </a:extLst>
          </p:cNvPr>
          <p:cNvSpPr txBox="1"/>
          <p:nvPr/>
        </p:nvSpPr>
        <p:spPr>
          <a:xfrm>
            <a:off x="184739" y="9452371"/>
            <a:ext cx="697437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</a:t>
            </a:r>
            <a:endParaRPr sz="9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5" name="object 86">
            <a:extLst>
              <a:ext uri="{FF2B5EF4-FFF2-40B4-BE49-F238E27FC236}">
                <a16:creationId xmlns:a16="http://schemas.microsoft.com/office/drawing/2014/main" id="{DDF7BBA8-AC5B-CD84-6C61-FB60D184904E}"/>
              </a:ext>
            </a:extLst>
          </p:cNvPr>
          <p:cNvSpPr txBox="1"/>
          <p:nvPr/>
        </p:nvSpPr>
        <p:spPr>
          <a:xfrm>
            <a:off x="2751484" y="9491369"/>
            <a:ext cx="753107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  <a:endParaRPr sz="9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Овал 86">
            <a:extLst>
              <a:ext uri="{FF2B5EF4-FFF2-40B4-BE49-F238E27FC236}">
                <a16:creationId xmlns:a16="http://schemas.microsoft.com/office/drawing/2014/main" id="{5816DCD8-4A9E-A227-F1A3-13757E14FBE6}"/>
              </a:ext>
            </a:extLst>
          </p:cNvPr>
          <p:cNvSpPr/>
          <p:nvPr/>
        </p:nvSpPr>
        <p:spPr>
          <a:xfrm>
            <a:off x="998399" y="8741730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Овал 93">
            <a:extLst>
              <a:ext uri="{FF2B5EF4-FFF2-40B4-BE49-F238E27FC236}">
                <a16:creationId xmlns:a16="http://schemas.microsoft.com/office/drawing/2014/main" id="{C900B78F-EE57-4DF6-DA25-0267A83B76DE}"/>
              </a:ext>
            </a:extLst>
          </p:cNvPr>
          <p:cNvSpPr/>
          <p:nvPr/>
        </p:nvSpPr>
        <p:spPr>
          <a:xfrm>
            <a:off x="1673449" y="9114821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Овал 94">
            <a:extLst>
              <a:ext uri="{FF2B5EF4-FFF2-40B4-BE49-F238E27FC236}">
                <a16:creationId xmlns:a16="http://schemas.microsoft.com/office/drawing/2014/main" id="{AD22EF06-5A48-4543-D53A-A5A0D7DEA7C4}"/>
              </a:ext>
            </a:extLst>
          </p:cNvPr>
          <p:cNvSpPr/>
          <p:nvPr/>
        </p:nvSpPr>
        <p:spPr>
          <a:xfrm>
            <a:off x="1446546" y="911485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Овал 95">
            <a:extLst>
              <a:ext uri="{FF2B5EF4-FFF2-40B4-BE49-F238E27FC236}">
                <a16:creationId xmlns:a16="http://schemas.microsoft.com/office/drawing/2014/main" id="{4618F6A7-88B8-FF0C-60B0-7E979B9FF0EA}"/>
              </a:ext>
            </a:extLst>
          </p:cNvPr>
          <p:cNvSpPr/>
          <p:nvPr/>
        </p:nvSpPr>
        <p:spPr>
          <a:xfrm>
            <a:off x="1229277" y="911485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Овал 96">
            <a:extLst>
              <a:ext uri="{FF2B5EF4-FFF2-40B4-BE49-F238E27FC236}">
                <a16:creationId xmlns:a16="http://schemas.microsoft.com/office/drawing/2014/main" id="{676F4461-67AD-2C08-89BA-4D363EB0025E}"/>
              </a:ext>
            </a:extLst>
          </p:cNvPr>
          <p:cNvSpPr/>
          <p:nvPr/>
        </p:nvSpPr>
        <p:spPr>
          <a:xfrm>
            <a:off x="1000447" y="9110300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1" name="Овал 97">
            <a:extLst>
              <a:ext uri="{FF2B5EF4-FFF2-40B4-BE49-F238E27FC236}">
                <a16:creationId xmlns:a16="http://schemas.microsoft.com/office/drawing/2014/main" id="{00C97711-99C4-13A6-EBD7-B8B559C2D81D}"/>
              </a:ext>
            </a:extLst>
          </p:cNvPr>
          <p:cNvSpPr/>
          <p:nvPr/>
        </p:nvSpPr>
        <p:spPr>
          <a:xfrm>
            <a:off x="1900052" y="946039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Овал 98">
            <a:extLst>
              <a:ext uri="{FF2B5EF4-FFF2-40B4-BE49-F238E27FC236}">
                <a16:creationId xmlns:a16="http://schemas.microsoft.com/office/drawing/2014/main" id="{6BC9CA5C-9888-42E5-9298-223A027A33B1}"/>
              </a:ext>
            </a:extLst>
          </p:cNvPr>
          <p:cNvSpPr/>
          <p:nvPr/>
        </p:nvSpPr>
        <p:spPr>
          <a:xfrm>
            <a:off x="1671401" y="9464917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Овал 99">
            <a:extLst>
              <a:ext uri="{FF2B5EF4-FFF2-40B4-BE49-F238E27FC236}">
                <a16:creationId xmlns:a16="http://schemas.microsoft.com/office/drawing/2014/main" id="{801607E6-B2FB-8678-7A46-0F6F03D329E8}"/>
              </a:ext>
            </a:extLst>
          </p:cNvPr>
          <p:cNvSpPr/>
          <p:nvPr/>
        </p:nvSpPr>
        <p:spPr>
          <a:xfrm>
            <a:off x="1444498" y="9464952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4" name="Овал 100">
            <a:extLst>
              <a:ext uri="{FF2B5EF4-FFF2-40B4-BE49-F238E27FC236}">
                <a16:creationId xmlns:a16="http://schemas.microsoft.com/office/drawing/2014/main" id="{F5F3CD2B-2169-38B0-F4FA-75A3C23C1C6F}"/>
              </a:ext>
            </a:extLst>
          </p:cNvPr>
          <p:cNvSpPr/>
          <p:nvPr/>
        </p:nvSpPr>
        <p:spPr>
          <a:xfrm>
            <a:off x="1227229" y="9464952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5" name="Овал 101">
            <a:extLst>
              <a:ext uri="{FF2B5EF4-FFF2-40B4-BE49-F238E27FC236}">
                <a16:creationId xmlns:a16="http://schemas.microsoft.com/office/drawing/2014/main" id="{1CD349DF-7F6D-3E13-2A5A-7E63CBFB70A6}"/>
              </a:ext>
            </a:extLst>
          </p:cNvPr>
          <p:cNvSpPr/>
          <p:nvPr/>
        </p:nvSpPr>
        <p:spPr>
          <a:xfrm>
            <a:off x="998399" y="9460396"/>
            <a:ext cx="90758" cy="90758"/>
          </a:xfrm>
          <a:prstGeom prst="ellipse">
            <a:avLst/>
          </a:prstGeom>
          <a:noFill/>
          <a:ln w="38100">
            <a:solidFill>
              <a:srgbClr val="F03E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6" name="Рисунок 138">
            <a:extLst>
              <a:ext uri="{FF2B5EF4-FFF2-40B4-BE49-F238E27FC236}">
                <a16:creationId xmlns:a16="http://schemas.microsoft.com/office/drawing/2014/main" id="{59255249-0CF0-673B-D458-716EFBAF1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170" y="3025763"/>
            <a:ext cx="315000" cy="315000"/>
          </a:xfrm>
          <a:prstGeom prst="rect">
            <a:avLst/>
          </a:prstGeom>
        </p:spPr>
      </p:pic>
      <p:pic>
        <p:nvPicPr>
          <p:cNvPr id="87" name="Рисунок 139">
            <a:extLst>
              <a:ext uri="{FF2B5EF4-FFF2-40B4-BE49-F238E27FC236}">
                <a16:creationId xmlns:a16="http://schemas.microsoft.com/office/drawing/2014/main" id="{DE12099D-2D9A-6208-7104-AAC47B6486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2036" y="3025763"/>
            <a:ext cx="315000" cy="315000"/>
          </a:xfrm>
          <a:prstGeom prst="rect">
            <a:avLst/>
          </a:prstGeom>
        </p:spPr>
      </p:pic>
      <p:pic>
        <p:nvPicPr>
          <p:cNvPr id="88" name="Рисунок 140">
            <a:extLst>
              <a:ext uri="{FF2B5EF4-FFF2-40B4-BE49-F238E27FC236}">
                <a16:creationId xmlns:a16="http://schemas.microsoft.com/office/drawing/2014/main" id="{DE40A386-43FB-8839-2C07-352ACBB222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9863" y="3056012"/>
            <a:ext cx="315000" cy="306000"/>
          </a:xfrm>
          <a:prstGeom prst="rect">
            <a:avLst/>
          </a:prstGeom>
        </p:spPr>
      </p:pic>
      <p:pic>
        <p:nvPicPr>
          <p:cNvPr id="89" name="Рисунок 141">
            <a:extLst>
              <a:ext uri="{FF2B5EF4-FFF2-40B4-BE49-F238E27FC236}">
                <a16:creationId xmlns:a16="http://schemas.microsoft.com/office/drawing/2014/main" id="{D9FBD8C3-EFCF-8C38-8450-34E4798A45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15586" y="3061171"/>
            <a:ext cx="306000" cy="306000"/>
          </a:xfrm>
          <a:prstGeom prst="rect">
            <a:avLst/>
          </a:prstGeom>
        </p:spPr>
      </p:pic>
      <p:pic>
        <p:nvPicPr>
          <p:cNvPr id="90" name="Рисунок 142">
            <a:extLst>
              <a:ext uri="{FF2B5EF4-FFF2-40B4-BE49-F238E27FC236}">
                <a16:creationId xmlns:a16="http://schemas.microsoft.com/office/drawing/2014/main" id="{0ACAFC50-37BB-F038-9713-51B29A2AE429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8207" r="26342"/>
          <a:stretch/>
        </p:blipFill>
        <p:spPr>
          <a:xfrm>
            <a:off x="5068921" y="11757"/>
            <a:ext cx="2525753" cy="2804667"/>
          </a:xfrm>
          <a:prstGeom prst="rect">
            <a:avLst/>
          </a:prstGeom>
        </p:spPr>
      </p:pic>
      <p:sp>
        <p:nvSpPr>
          <p:cNvPr id="91" name="object 10">
            <a:extLst>
              <a:ext uri="{FF2B5EF4-FFF2-40B4-BE49-F238E27FC236}">
                <a16:creationId xmlns:a16="http://schemas.microsoft.com/office/drawing/2014/main" id="{5B503ACD-7CBA-B70A-2BF9-DBFA7C24CBB1}"/>
              </a:ext>
            </a:extLst>
          </p:cNvPr>
          <p:cNvSpPr txBox="1"/>
          <p:nvPr/>
        </p:nvSpPr>
        <p:spPr>
          <a:xfrm>
            <a:off x="269046" y="7121086"/>
            <a:ext cx="1879785" cy="770727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object 10">
            <a:extLst>
              <a:ext uri="{FF2B5EF4-FFF2-40B4-BE49-F238E27FC236}">
                <a16:creationId xmlns:a16="http://schemas.microsoft.com/office/drawing/2014/main" id="{07E6FA81-6FED-3801-2AF1-0AF4A09394FF}"/>
              </a:ext>
            </a:extLst>
          </p:cNvPr>
          <p:cNvSpPr txBox="1"/>
          <p:nvPr/>
        </p:nvSpPr>
        <p:spPr>
          <a:xfrm>
            <a:off x="3059119" y="7119340"/>
            <a:ext cx="1879785" cy="770727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3" name="object 10">
            <a:extLst>
              <a:ext uri="{FF2B5EF4-FFF2-40B4-BE49-F238E27FC236}">
                <a16:creationId xmlns:a16="http://schemas.microsoft.com/office/drawing/2014/main" id="{0EA625B2-EB8D-BBD2-9AC5-7C1FCDF63FC5}"/>
              </a:ext>
            </a:extLst>
          </p:cNvPr>
          <p:cNvSpPr txBox="1"/>
          <p:nvPr/>
        </p:nvSpPr>
        <p:spPr>
          <a:xfrm>
            <a:off x="5593604" y="7126439"/>
            <a:ext cx="1879785" cy="770727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4" name="TextBox 71">
            <a:extLst>
              <a:ext uri="{FF2B5EF4-FFF2-40B4-BE49-F238E27FC236}">
                <a16:creationId xmlns:a16="http://schemas.microsoft.com/office/drawing/2014/main" id="{681DF4BB-6289-EF33-78FE-5557528F5236}"/>
              </a:ext>
            </a:extLst>
          </p:cNvPr>
          <p:cNvSpPr txBox="1"/>
          <p:nvPr/>
        </p:nvSpPr>
        <p:spPr>
          <a:xfrm flipH="1">
            <a:off x="246332" y="4689584"/>
            <a:ext cx="1879995" cy="20005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5" name="TextBox 71">
            <a:extLst>
              <a:ext uri="{FF2B5EF4-FFF2-40B4-BE49-F238E27FC236}">
                <a16:creationId xmlns:a16="http://schemas.microsoft.com/office/drawing/2014/main" id="{58553C01-464B-3787-6B73-06A99468AC8E}"/>
              </a:ext>
            </a:extLst>
          </p:cNvPr>
          <p:cNvSpPr txBox="1"/>
          <p:nvPr/>
        </p:nvSpPr>
        <p:spPr>
          <a:xfrm flipH="1">
            <a:off x="2653811" y="4693081"/>
            <a:ext cx="2425298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6" name="TextBox 71">
            <a:extLst>
              <a:ext uri="{FF2B5EF4-FFF2-40B4-BE49-F238E27FC236}">
                <a16:creationId xmlns:a16="http://schemas.microsoft.com/office/drawing/2014/main" id="{F947F976-06D7-DDE3-9CB3-0A13AE2271BE}"/>
              </a:ext>
            </a:extLst>
          </p:cNvPr>
          <p:cNvSpPr txBox="1"/>
          <p:nvPr/>
        </p:nvSpPr>
        <p:spPr>
          <a:xfrm flipH="1">
            <a:off x="5479651" y="4684922"/>
            <a:ext cx="1806100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endParaRPr lang="en-US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9" name="object 54">
            <a:extLst>
              <a:ext uri="{FF2B5EF4-FFF2-40B4-BE49-F238E27FC236}">
                <a16:creationId xmlns:a16="http://schemas.microsoft.com/office/drawing/2014/main" id="{85A5A468-D8A9-CFD6-C8C4-BCA436AC8227}"/>
              </a:ext>
            </a:extLst>
          </p:cNvPr>
          <p:cNvSpPr txBox="1"/>
          <p:nvPr/>
        </p:nvSpPr>
        <p:spPr>
          <a:xfrm>
            <a:off x="2265750" y="1114498"/>
            <a:ext cx="2026069" cy="3835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r">
              <a:lnSpc>
                <a:spcPts val="3281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de CV</a:t>
            </a:r>
            <a:endParaRPr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object 86">
            <a:extLst>
              <a:ext uri="{FF2B5EF4-FFF2-40B4-BE49-F238E27FC236}">
                <a16:creationId xmlns:a16="http://schemas.microsoft.com/office/drawing/2014/main" id="{40506F77-7101-CD84-C957-66BCB012940C}"/>
              </a:ext>
            </a:extLst>
          </p:cNvPr>
          <p:cNvSpPr txBox="1"/>
          <p:nvPr/>
        </p:nvSpPr>
        <p:spPr>
          <a:xfrm>
            <a:off x="2751483" y="9887516"/>
            <a:ext cx="753107" cy="13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3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900" dirty="0">
                <a:solidFill>
                  <a:srgbClr val="00000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Ponctuel</a:t>
            </a:r>
            <a:endParaRPr sz="900" dirty="0">
              <a:solidFill>
                <a:srgbClr val="00000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" name="Image 101" descr="Une image contenant Visage humain, personne, sourire, mur&#10;&#10;Description générée automatiquement">
            <a:extLst>
              <a:ext uri="{FF2B5EF4-FFF2-40B4-BE49-F238E27FC236}">
                <a16:creationId xmlns:a16="http://schemas.microsoft.com/office/drawing/2014/main" id="{EC21F4EB-63FA-62AA-6DE8-ED50F8D0FE7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9309" r="13922"/>
          <a:stretch/>
        </p:blipFill>
        <p:spPr>
          <a:xfrm>
            <a:off x="5053445" y="-446405"/>
            <a:ext cx="2960102" cy="29570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4661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584</Words>
  <Application>Microsoft Macintosh PowerPoint</Application>
  <PresentationFormat>Personnalisé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4</cp:revision>
  <dcterms:created xsi:type="dcterms:W3CDTF">2024-07-25T09:48:26Z</dcterms:created>
  <dcterms:modified xsi:type="dcterms:W3CDTF">2024-07-25T10:02:16Z</dcterms:modified>
</cp:coreProperties>
</file>