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65"/>
    <p:restoredTop sz="94673"/>
  </p:normalViewPr>
  <p:slideViewPr>
    <p:cSldViewPr snapToGrid="0">
      <p:cViewPr>
        <p:scale>
          <a:sx n="140" d="100"/>
          <a:sy n="140" d="100"/>
        </p:scale>
        <p:origin x="8368" y="6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DCE2-073B-8E45-819A-CB2EB6A02219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31EA1-06AB-5F4A-B1FC-0E932B60AC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8005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DCE2-073B-8E45-819A-CB2EB6A02219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31EA1-06AB-5F4A-B1FC-0E932B60AC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2486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DCE2-073B-8E45-819A-CB2EB6A02219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31EA1-06AB-5F4A-B1FC-0E932B60AC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5542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DCE2-073B-8E45-819A-CB2EB6A02219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31EA1-06AB-5F4A-B1FC-0E932B60AC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430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DCE2-073B-8E45-819A-CB2EB6A02219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31EA1-06AB-5F4A-B1FC-0E932B60AC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4564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DCE2-073B-8E45-819A-CB2EB6A02219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31EA1-06AB-5F4A-B1FC-0E932B60AC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7678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DCE2-073B-8E45-819A-CB2EB6A02219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31EA1-06AB-5F4A-B1FC-0E932B60AC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2521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DCE2-073B-8E45-819A-CB2EB6A02219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31EA1-06AB-5F4A-B1FC-0E932B60AC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6496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DCE2-073B-8E45-819A-CB2EB6A02219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31EA1-06AB-5F4A-B1FC-0E932B60AC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5081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DCE2-073B-8E45-819A-CB2EB6A02219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31EA1-06AB-5F4A-B1FC-0E932B60AC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7552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DCE2-073B-8E45-819A-CB2EB6A02219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31EA1-06AB-5F4A-B1FC-0E932B60AC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964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C8BDCE2-073B-8E45-819A-CB2EB6A02219}" type="datetimeFigureOut">
              <a:rPr lang="fr-FR" smtClean="0"/>
              <a:t>25/07/2024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531EA1-06AB-5F4A-B1FC-0E932B60AC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68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6C58E42B-03AA-B876-6693-A3A843007208}"/>
              </a:ext>
            </a:extLst>
          </p:cNvPr>
          <p:cNvSpPr/>
          <p:nvPr/>
        </p:nvSpPr>
        <p:spPr>
          <a:xfrm>
            <a:off x="0" y="0"/>
            <a:ext cx="7559675" cy="10691813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31C3E78-8777-E475-FF7E-58B86829D659}"/>
              </a:ext>
            </a:extLst>
          </p:cNvPr>
          <p:cNvSpPr/>
          <p:nvPr/>
        </p:nvSpPr>
        <p:spPr>
          <a:xfrm>
            <a:off x="1" y="316705"/>
            <a:ext cx="3358342" cy="1012407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366E765-F69D-8EF3-EF72-500178584E1C}"/>
              </a:ext>
            </a:extLst>
          </p:cNvPr>
          <p:cNvSpPr/>
          <p:nvPr/>
        </p:nvSpPr>
        <p:spPr>
          <a:xfrm>
            <a:off x="3557847" y="316705"/>
            <a:ext cx="4001828" cy="101240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1" name="Group 8">
            <a:extLst>
              <a:ext uri="{FF2B5EF4-FFF2-40B4-BE49-F238E27FC236}">
                <a16:creationId xmlns:a16="http://schemas.microsoft.com/office/drawing/2014/main" id="{987A23F8-0CE9-8370-5185-A7A7045BE424}"/>
              </a:ext>
            </a:extLst>
          </p:cNvPr>
          <p:cNvGrpSpPr/>
          <p:nvPr/>
        </p:nvGrpSpPr>
        <p:grpSpPr>
          <a:xfrm>
            <a:off x="523569" y="3547875"/>
            <a:ext cx="2717487" cy="1798031"/>
            <a:chOff x="212325" y="3526971"/>
            <a:chExt cx="2717487" cy="1798031"/>
          </a:xfrm>
        </p:grpSpPr>
        <p:sp>
          <p:nvSpPr>
            <p:cNvPr id="42" name="TextBox 1">
              <a:extLst>
                <a:ext uri="{FF2B5EF4-FFF2-40B4-BE49-F238E27FC236}">
                  <a16:creationId xmlns:a16="http://schemas.microsoft.com/office/drawing/2014/main" id="{741701F3-A8EC-BB45-FF44-4DE3CD2AFCE9}"/>
                </a:ext>
              </a:extLst>
            </p:cNvPr>
            <p:cNvSpPr txBox="1"/>
            <p:nvPr/>
          </p:nvSpPr>
          <p:spPr>
            <a:xfrm>
              <a:off x="223935" y="3526971"/>
              <a:ext cx="270587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3600" spc="300" dirty="0">
                  <a:solidFill>
                    <a:schemeClr val="tx2">
                      <a:lumMod val="50000"/>
                      <a:lumOff val="5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Vincent</a:t>
              </a:r>
            </a:p>
            <a:p>
              <a:r>
                <a:rPr lang="en-SG" sz="3600" spc="300" dirty="0">
                  <a:solidFill>
                    <a:schemeClr val="tx2">
                      <a:lumMod val="50000"/>
                      <a:lumOff val="50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DELARMO</a:t>
              </a:r>
            </a:p>
          </p:txBody>
        </p:sp>
        <p:sp>
          <p:nvSpPr>
            <p:cNvPr id="43" name="TextBox 2">
              <a:extLst>
                <a:ext uri="{FF2B5EF4-FFF2-40B4-BE49-F238E27FC236}">
                  <a16:creationId xmlns:a16="http://schemas.microsoft.com/office/drawing/2014/main" id="{91545B4F-3896-CD6C-3E4F-3A880355B770}"/>
                </a:ext>
              </a:extLst>
            </p:cNvPr>
            <p:cNvSpPr txBox="1"/>
            <p:nvPr/>
          </p:nvSpPr>
          <p:spPr>
            <a:xfrm>
              <a:off x="212325" y="5017225"/>
              <a:ext cx="27174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400" spc="300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Titre de </a:t>
              </a:r>
              <a:r>
                <a:rPr lang="en-SG" sz="1400" spc="300" dirty="0" err="1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votre</a:t>
              </a:r>
              <a:r>
                <a:rPr lang="en-SG" sz="1400" spc="300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CV</a:t>
              </a:r>
            </a:p>
          </p:txBody>
        </p:sp>
      </p:grpSp>
      <p:sp>
        <p:nvSpPr>
          <p:cNvPr id="44" name="TextBox 3">
            <a:extLst>
              <a:ext uri="{FF2B5EF4-FFF2-40B4-BE49-F238E27FC236}">
                <a16:creationId xmlns:a16="http://schemas.microsoft.com/office/drawing/2014/main" id="{990518A9-160E-A6BD-247D-57ECCC984B38}"/>
              </a:ext>
            </a:extLst>
          </p:cNvPr>
          <p:cNvSpPr txBox="1"/>
          <p:nvPr/>
        </p:nvSpPr>
        <p:spPr>
          <a:xfrm>
            <a:off x="581571" y="6006823"/>
            <a:ext cx="2279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pc="300" dirty="0">
                <a:solidFill>
                  <a:schemeClr val="tx2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CONTACT</a:t>
            </a:r>
          </a:p>
        </p:txBody>
      </p:sp>
      <p:sp>
        <p:nvSpPr>
          <p:cNvPr id="45" name="TextBox 4">
            <a:extLst>
              <a:ext uri="{FF2B5EF4-FFF2-40B4-BE49-F238E27FC236}">
                <a16:creationId xmlns:a16="http://schemas.microsoft.com/office/drawing/2014/main" id="{F3EAD143-D77E-2894-B993-5097D83D534B}"/>
              </a:ext>
            </a:extLst>
          </p:cNvPr>
          <p:cNvSpPr txBox="1"/>
          <p:nvPr/>
        </p:nvSpPr>
        <p:spPr>
          <a:xfrm>
            <a:off x="667512" y="6376155"/>
            <a:ext cx="2393467" cy="76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01 02 03 04 05 / 06 01 02 03 04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monemail@mail.com</a:t>
            </a:r>
            <a:endParaRPr lang="en-SG" sz="1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 rue de la </a:t>
            </a:r>
            <a:r>
              <a:rPr lang="en-SG" sz="1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Réussite</a:t>
            </a:r>
            <a:r>
              <a:rPr lang="en-SG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75012 Paris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48B3149-6DFD-6D3C-2CC2-F962AB204236}"/>
              </a:ext>
            </a:extLst>
          </p:cNvPr>
          <p:cNvSpPr/>
          <p:nvPr/>
        </p:nvSpPr>
        <p:spPr>
          <a:xfrm>
            <a:off x="3763812" y="492221"/>
            <a:ext cx="3663967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sit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labore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et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dolore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Tellus in hac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habitasse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platea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dictumst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vestibulum. Lorem ipsum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sit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Tellus in hac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habitasse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platea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dictumst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vestibulum. </a:t>
            </a:r>
          </a:p>
          <a:p>
            <a:endParaRPr lang="en-SG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SG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51" name="Straight Connector 13">
            <a:extLst>
              <a:ext uri="{FF2B5EF4-FFF2-40B4-BE49-F238E27FC236}">
                <a16:creationId xmlns:a16="http://schemas.microsoft.com/office/drawing/2014/main" id="{82670A33-432B-5E1F-EBF4-6D6C2DA8F352}"/>
              </a:ext>
            </a:extLst>
          </p:cNvPr>
          <p:cNvCxnSpPr/>
          <p:nvPr/>
        </p:nvCxnSpPr>
        <p:spPr>
          <a:xfrm>
            <a:off x="3873754" y="2041216"/>
            <a:ext cx="3463047" cy="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15">
            <a:extLst>
              <a:ext uri="{FF2B5EF4-FFF2-40B4-BE49-F238E27FC236}">
                <a16:creationId xmlns:a16="http://schemas.microsoft.com/office/drawing/2014/main" id="{59D3E6FF-6FA1-ABBB-DB3E-EDDFE4A88972}"/>
              </a:ext>
            </a:extLst>
          </p:cNvPr>
          <p:cNvSpPr txBox="1"/>
          <p:nvPr/>
        </p:nvSpPr>
        <p:spPr>
          <a:xfrm>
            <a:off x="3779836" y="2301533"/>
            <a:ext cx="36625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dirty="0" err="1">
                <a:solidFill>
                  <a:schemeClr val="tx2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Expérience</a:t>
            </a:r>
            <a:r>
              <a:rPr lang="en-SG" sz="1600" dirty="0">
                <a:solidFill>
                  <a:schemeClr val="tx2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600" dirty="0" err="1">
                <a:solidFill>
                  <a:schemeClr val="tx2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profesionnelle</a:t>
            </a:r>
            <a:endParaRPr lang="en-SG" sz="1600" dirty="0">
              <a:solidFill>
                <a:schemeClr val="tx2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0BAB6294-C344-61C9-AFDD-8D49270B5906}"/>
              </a:ext>
            </a:extLst>
          </p:cNvPr>
          <p:cNvSpPr/>
          <p:nvPr/>
        </p:nvSpPr>
        <p:spPr>
          <a:xfrm>
            <a:off x="3788749" y="2678131"/>
            <a:ext cx="355696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Titre du poste</a:t>
            </a:r>
          </a:p>
          <a:p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Société /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Juin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2016 – Janvier 2024</a:t>
            </a:r>
          </a:p>
          <a:p>
            <a:endParaRPr lang="en-SG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sit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sit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endParaRPr lang="en-SG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Titre du poste</a:t>
            </a:r>
          </a:p>
          <a:p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Société /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Juin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2016 – Janvier 2024</a:t>
            </a:r>
          </a:p>
          <a:p>
            <a:endParaRPr lang="en-SG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sit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sit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  <p:cxnSp>
        <p:nvCxnSpPr>
          <p:cNvPr id="54" name="Straight Connector 17">
            <a:extLst>
              <a:ext uri="{FF2B5EF4-FFF2-40B4-BE49-F238E27FC236}">
                <a16:creationId xmlns:a16="http://schemas.microsoft.com/office/drawing/2014/main" id="{E8352BFB-7323-8B3E-9CCD-C041B8094BD7}"/>
              </a:ext>
            </a:extLst>
          </p:cNvPr>
          <p:cNvCxnSpPr/>
          <p:nvPr/>
        </p:nvCxnSpPr>
        <p:spPr>
          <a:xfrm>
            <a:off x="3791688" y="6156006"/>
            <a:ext cx="3463047" cy="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18">
            <a:extLst>
              <a:ext uri="{FF2B5EF4-FFF2-40B4-BE49-F238E27FC236}">
                <a16:creationId xmlns:a16="http://schemas.microsoft.com/office/drawing/2014/main" id="{C0D1157E-FAA4-8F09-EAB0-F3E8F08E1565}"/>
              </a:ext>
            </a:extLst>
          </p:cNvPr>
          <p:cNvSpPr txBox="1"/>
          <p:nvPr/>
        </p:nvSpPr>
        <p:spPr>
          <a:xfrm>
            <a:off x="3788749" y="6314241"/>
            <a:ext cx="24771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dirty="0">
                <a:solidFill>
                  <a:schemeClr val="tx2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Formation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1258DC1-71BD-DE9E-6197-57F03673DDFB}"/>
              </a:ext>
            </a:extLst>
          </p:cNvPr>
          <p:cNvSpPr/>
          <p:nvPr/>
        </p:nvSpPr>
        <p:spPr>
          <a:xfrm>
            <a:off x="3788749" y="6839645"/>
            <a:ext cx="3556964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Diplôme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Université / 2020 - 2021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sit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fedz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SG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Diplôme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Université / 2020 - 2021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sit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fedz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cxnSp>
        <p:nvCxnSpPr>
          <p:cNvPr id="57" name="Straight Connector 22">
            <a:extLst>
              <a:ext uri="{FF2B5EF4-FFF2-40B4-BE49-F238E27FC236}">
                <a16:creationId xmlns:a16="http://schemas.microsoft.com/office/drawing/2014/main" id="{F0FECEC8-C7F8-85FB-3039-8E40593BF9A3}"/>
              </a:ext>
            </a:extLst>
          </p:cNvPr>
          <p:cNvCxnSpPr/>
          <p:nvPr/>
        </p:nvCxnSpPr>
        <p:spPr>
          <a:xfrm>
            <a:off x="3791688" y="8346503"/>
            <a:ext cx="3463047" cy="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23">
            <a:extLst>
              <a:ext uri="{FF2B5EF4-FFF2-40B4-BE49-F238E27FC236}">
                <a16:creationId xmlns:a16="http://schemas.microsoft.com/office/drawing/2014/main" id="{14E7C731-0632-4C59-048A-DC4405B73928}"/>
              </a:ext>
            </a:extLst>
          </p:cNvPr>
          <p:cNvSpPr txBox="1"/>
          <p:nvPr/>
        </p:nvSpPr>
        <p:spPr>
          <a:xfrm>
            <a:off x="3791688" y="8587231"/>
            <a:ext cx="24771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dirty="0" err="1">
                <a:solidFill>
                  <a:schemeClr val="tx2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Compétences</a:t>
            </a:r>
            <a:endParaRPr lang="en-SG" sz="1600" dirty="0">
              <a:solidFill>
                <a:schemeClr val="tx2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9" name="TextBox 24">
            <a:extLst>
              <a:ext uri="{FF2B5EF4-FFF2-40B4-BE49-F238E27FC236}">
                <a16:creationId xmlns:a16="http://schemas.microsoft.com/office/drawing/2014/main" id="{A36300F0-48C1-C3DC-6EC6-70BC5479DD06}"/>
              </a:ext>
            </a:extLst>
          </p:cNvPr>
          <p:cNvSpPr txBox="1"/>
          <p:nvPr/>
        </p:nvSpPr>
        <p:spPr>
          <a:xfrm>
            <a:off x="3791688" y="8860148"/>
            <a:ext cx="1878772" cy="1334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Google Analytics</a:t>
            </a:r>
          </a:p>
          <a:p>
            <a:pPr>
              <a:lnSpc>
                <a:spcPct val="150000"/>
              </a:lnSpc>
            </a:pP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Adobe Photoshop</a:t>
            </a:r>
          </a:p>
          <a:p>
            <a:pPr>
              <a:lnSpc>
                <a:spcPct val="150000"/>
              </a:lnSpc>
            </a:pP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Microsoft Office</a:t>
            </a:r>
          </a:p>
          <a:p>
            <a:pPr>
              <a:lnSpc>
                <a:spcPct val="150000"/>
              </a:lnSpc>
            </a:pP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Management équipe</a:t>
            </a:r>
          </a:p>
          <a:p>
            <a:pPr>
              <a:lnSpc>
                <a:spcPct val="150000"/>
              </a:lnSpc>
            </a:pPr>
            <a:r>
              <a:rPr lang="en-SG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Gestion et </a:t>
            </a:r>
            <a:r>
              <a:rPr lang="en-SG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comptabilité</a:t>
            </a:r>
            <a:endParaRPr lang="en-SG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60" name="Group 25">
            <a:extLst>
              <a:ext uri="{FF2B5EF4-FFF2-40B4-BE49-F238E27FC236}">
                <a16:creationId xmlns:a16="http://schemas.microsoft.com/office/drawing/2014/main" id="{6B079888-B517-B166-E0E8-EA2DA0E6647E}"/>
              </a:ext>
            </a:extLst>
          </p:cNvPr>
          <p:cNvGrpSpPr/>
          <p:nvPr/>
        </p:nvGrpSpPr>
        <p:grpSpPr>
          <a:xfrm>
            <a:off x="5513730" y="8983418"/>
            <a:ext cx="1656000" cy="138223"/>
            <a:chOff x="4499917" y="6359978"/>
            <a:chExt cx="1173078" cy="138223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82E10DA8-FB37-5BEE-6A16-C0141269D32C}"/>
                </a:ext>
              </a:extLst>
            </p:cNvPr>
            <p:cNvSpPr/>
            <p:nvPr/>
          </p:nvSpPr>
          <p:spPr>
            <a:xfrm>
              <a:off x="4499917" y="6359978"/>
              <a:ext cx="1173078" cy="13822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SG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E3D3CF1F-ED6B-69C6-F02C-01E5D68716EA}"/>
                </a:ext>
              </a:extLst>
            </p:cNvPr>
            <p:cNvSpPr/>
            <p:nvPr/>
          </p:nvSpPr>
          <p:spPr>
            <a:xfrm>
              <a:off x="4499917" y="6359978"/>
              <a:ext cx="1080000" cy="138223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SG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</a:p>
          </p:txBody>
        </p:sp>
      </p:grpSp>
      <p:grpSp>
        <p:nvGrpSpPr>
          <p:cNvPr id="63" name="Group 28">
            <a:extLst>
              <a:ext uri="{FF2B5EF4-FFF2-40B4-BE49-F238E27FC236}">
                <a16:creationId xmlns:a16="http://schemas.microsoft.com/office/drawing/2014/main" id="{9C084462-3AA3-E6A7-9F12-9BFA0382A2E2}"/>
              </a:ext>
            </a:extLst>
          </p:cNvPr>
          <p:cNvGrpSpPr/>
          <p:nvPr/>
        </p:nvGrpSpPr>
        <p:grpSpPr>
          <a:xfrm>
            <a:off x="5513730" y="9490396"/>
            <a:ext cx="1656000" cy="138223"/>
            <a:chOff x="4499917" y="6359978"/>
            <a:chExt cx="1173078" cy="138223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A071D8F9-2DE2-54FC-A85D-42DF5C03FC9B}"/>
                </a:ext>
              </a:extLst>
            </p:cNvPr>
            <p:cNvSpPr/>
            <p:nvPr/>
          </p:nvSpPr>
          <p:spPr>
            <a:xfrm>
              <a:off x="4499917" y="6359978"/>
              <a:ext cx="1173078" cy="13822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SG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E7D6D51D-5285-C7F0-566C-50295769E5EC}"/>
                </a:ext>
              </a:extLst>
            </p:cNvPr>
            <p:cNvSpPr/>
            <p:nvPr/>
          </p:nvSpPr>
          <p:spPr>
            <a:xfrm>
              <a:off x="4499917" y="6359978"/>
              <a:ext cx="900000" cy="138223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SG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</a:p>
          </p:txBody>
        </p:sp>
      </p:grpSp>
      <p:grpSp>
        <p:nvGrpSpPr>
          <p:cNvPr id="66" name="Group 31">
            <a:extLst>
              <a:ext uri="{FF2B5EF4-FFF2-40B4-BE49-F238E27FC236}">
                <a16:creationId xmlns:a16="http://schemas.microsoft.com/office/drawing/2014/main" id="{DB8AABD5-C3AC-B842-FC92-533D415692D2}"/>
              </a:ext>
            </a:extLst>
          </p:cNvPr>
          <p:cNvGrpSpPr/>
          <p:nvPr/>
        </p:nvGrpSpPr>
        <p:grpSpPr>
          <a:xfrm>
            <a:off x="5513730" y="9236907"/>
            <a:ext cx="1656000" cy="138223"/>
            <a:chOff x="4499917" y="6359978"/>
            <a:chExt cx="1173078" cy="138223"/>
          </a:xfrm>
        </p:grpSpPr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62415F1A-20B3-F214-E0AE-A00E1BBB3E13}"/>
                </a:ext>
              </a:extLst>
            </p:cNvPr>
            <p:cNvSpPr/>
            <p:nvPr/>
          </p:nvSpPr>
          <p:spPr>
            <a:xfrm>
              <a:off x="4499917" y="6359978"/>
              <a:ext cx="1173078" cy="13822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SG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8D76CB8C-EB21-E1C5-9487-B8AC1CFB06E3}"/>
                </a:ext>
              </a:extLst>
            </p:cNvPr>
            <p:cNvSpPr/>
            <p:nvPr/>
          </p:nvSpPr>
          <p:spPr>
            <a:xfrm>
              <a:off x="4499917" y="6359978"/>
              <a:ext cx="1008000" cy="138223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SG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</a:p>
          </p:txBody>
        </p:sp>
      </p:grpSp>
      <p:grpSp>
        <p:nvGrpSpPr>
          <p:cNvPr id="69" name="Group 34">
            <a:extLst>
              <a:ext uri="{FF2B5EF4-FFF2-40B4-BE49-F238E27FC236}">
                <a16:creationId xmlns:a16="http://schemas.microsoft.com/office/drawing/2014/main" id="{A704F8AB-2C06-0EDF-FC8D-83845278C5D5}"/>
              </a:ext>
            </a:extLst>
          </p:cNvPr>
          <p:cNvGrpSpPr/>
          <p:nvPr/>
        </p:nvGrpSpPr>
        <p:grpSpPr>
          <a:xfrm>
            <a:off x="5513730" y="9743885"/>
            <a:ext cx="1656000" cy="138223"/>
            <a:chOff x="4499917" y="6359978"/>
            <a:chExt cx="1173078" cy="138223"/>
          </a:xfrm>
        </p:grpSpPr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9BF128B3-C490-EEB8-068D-CCB11DD5D5B0}"/>
                </a:ext>
              </a:extLst>
            </p:cNvPr>
            <p:cNvSpPr/>
            <p:nvPr/>
          </p:nvSpPr>
          <p:spPr>
            <a:xfrm>
              <a:off x="4499917" y="6359978"/>
              <a:ext cx="1173078" cy="13822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SG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9EB8B978-4396-DB1D-C7ED-7F101D4DD951}"/>
                </a:ext>
              </a:extLst>
            </p:cNvPr>
            <p:cNvSpPr/>
            <p:nvPr/>
          </p:nvSpPr>
          <p:spPr>
            <a:xfrm>
              <a:off x="4499917" y="6359978"/>
              <a:ext cx="684000" cy="138223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SG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</a:p>
          </p:txBody>
        </p:sp>
      </p:grpSp>
      <p:grpSp>
        <p:nvGrpSpPr>
          <p:cNvPr id="72" name="Group 37">
            <a:extLst>
              <a:ext uri="{FF2B5EF4-FFF2-40B4-BE49-F238E27FC236}">
                <a16:creationId xmlns:a16="http://schemas.microsoft.com/office/drawing/2014/main" id="{E81E82A0-BF71-E5AA-B0FA-A15C2368ECC9}"/>
              </a:ext>
            </a:extLst>
          </p:cNvPr>
          <p:cNvGrpSpPr/>
          <p:nvPr/>
        </p:nvGrpSpPr>
        <p:grpSpPr>
          <a:xfrm>
            <a:off x="5513730" y="9997375"/>
            <a:ext cx="1656000" cy="138223"/>
            <a:chOff x="5399917" y="5160365"/>
            <a:chExt cx="1173078" cy="138223"/>
          </a:xfrm>
        </p:grpSpPr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3E240547-B31C-A13B-E63F-8BDA3CA3BFD7}"/>
                </a:ext>
              </a:extLst>
            </p:cNvPr>
            <p:cNvSpPr/>
            <p:nvPr/>
          </p:nvSpPr>
          <p:spPr>
            <a:xfrm>
              <a:off x="5399917" y="5160365"/>
              <a:ext cx="1173078" cy="13822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SG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A4012370-68A5-F042-42AF-55E03DE077CF}"/>
                </a:ext>
              </a:extLst>
            </p:cNvPr>
            <p:cNvSpPr/>
            <p:nvPr/>
          </p:nvSpPr>
          <p:spPr>
            <a:xfrm>
              <a:off x="5399917" y="5160365"/>
              <a:ext cx="756000" cy="138223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SG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79369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430" y="1101018"/>
            <a:ext cx="6016818" cy="8453999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1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1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10" dirty="0" err="1"/>
              <a:t>Créeruncv.com</a:t>
            </a:r>
            <a:r>
              <a:rPr lang="fr-FR" sz="221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542</Words>
  <Application>Microsoft Macintosh PowerPoint</Application>
  <PresentationFormat>Personnalisé</PresentationFormat>
  <Paragraphs>81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Open Sans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Axel Maille</dc:creator>
  <cp:lastModifiedBy>Axel Maille</cp:lastModifiedBy>
  <cp:revision>3</cp:revision>
  <dcterms:created xsi:type="dcterms:W3CDTF">2024-07-25T09:02:06Z</dcterms:created>
  <dcterms:modified xsi:type="dcterms:W3CDTF">2024-07-25T09:38:50Z</dcterms:modified>
</cp:coreProperties>
</file>