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000"/>
    <a:srgbClr val="624E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0"/>
    <p:restoredTop sz="94707"/>
  </p:normalViewPr>
  <p:slideViewPr>
    <p:cSldViewPr snapToGrid="0">
      <p:cViewPr>
        <p:scale>
          <a:sx n="195" d="100"/>
          <a:sy n="195" d="100"/>
        </p:scale>
        <p:origin x="12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44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18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49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56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05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23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90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41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76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77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72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12D2CE-6D40-524F-AF67-49E97D119A93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095A2B-7B7A-C64F-A17F-08DD9C165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63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26DBAB-0E90-8310-FEFA-2C3E48E14E2A}"/>
              </a:ext>
            </a:extLst>
          </p:cNvPr>
          <p:cNvSpPr/>
          <p:nvPr/>
        </p:nvSpPr>
        <p:spPr>
          <a:xfrm>
            <a:off x="7181333" y="-8"/>
            <a:ext cx="127557" cy="10691794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62DB-7812-C20B-4EAE-F48E35EA277B}"/>
              </a:ext>
            </a:extLst>
          </p:cNvPr>
          <p:cNvSpPr/>
          <p:nvPr/>
        </p:nvSpPr>
        <p:spPr>
          <a:xfrm>
            <a:off x="3434411" y="780401"/>
            <a:ext cx="2385672" cy="354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624E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Boris</a:t>
            </a:r>
            <a:r>
              <a:rPr lang="en-US" sz="2200" dirty="0">
                <a:solidFill>
                  <a:srgbClr val="624E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IVANNOV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780141-AE01-5A66-841D-E11B64965744}"/>
              </a:ext>
            </a:extLst>
          </p:cNvPr>
          <p:cNvSpPr/>
          <p:nvPr/>
        </p:nvSpPr>
        <p:spPr>
          <a:xfrm>
            <a:off x="3435619" y="1211833"/>
            <a:ext cx="2127921" cy="33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rgbClr val="BF9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lang="en-US" sz="1400" dirty="0">
                <a:solidFill>
                  <a:srgbClr val="BF9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1400" dirty="0" err="1">
                <a:solidFill>
                  <a:srgbClr val="BF9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</a:t>
            </a:r>
            <a:r>
              <a:rPr lang="en-US" sz="1400" dirty="0">
                <a:solidFill>
                  <a:srgbClr val="BF9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CV</a:t>
            </a:r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id="{F3623298-3108-6C57-3C84-F9EFB1E98E13}"/>
              </a:ext>
            </a:extLst>
          </p:cNvPr>
          <p:cNvCxnSpPr>
            <a:cxnSpLocks/>
          </p:cNvCxnSpPr>
          <p:nvPr/>
        </p:nvCxnSpPr>
        <p:spPr>
          <a:xfrm>
            <a:off x="3488131" y="1178986"/>
            <a:ext cx="3233180" cy="0"/>
          </a:xfrm>
          <a:prstGeom prst="line">
            <a:avLst/>
          </a:prstGeom>
          <a:ln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1">
            <a:extLst>
              <a:ext uri="{FF2B5EF4-FFF2-40B4-BE49-F238E27FC236}">
                <a16:creationId xmlns:a16="http://schemas.microsoft.com/office/drawing/2014/main" id="{0DC5434E-F73D-5FB1-561E-CE0825719495}"/>
              </a:ext>
            </a:extLst>
          </p:cNvPr>
          <p:cNvCxnSpPr>
            <a:cxnSpLocks/>
          </p:cNvCxnSpPr>
          <p:nvPr/>
        </p:nvCxnSpPr>
        <p:spPr>
          <a:xfrm>
            <a:off x="1079451" y="2782901"/>
            <a:ext cx="5777039" cy="0"/>
          </a:xfrm>
          <a:prstGeom prst="line">
            <a:avLst/>
          </a:prstGeom>
          <a:ln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4">
            <a:extLst>
              <a:ext uri="{FF2B5EF4-FFF2-40B4-BE49-F238E27FC236}">
                <a16:creationId xmlns:a16="http://schemas.microsoft.com/office/drawing/2014/main" id="{4ED728D8-FC27-3371-0BA7-B9F7CDC282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07" y="3371740"/>
            <a:ext cx="173623" cy="173623"/>
          </a:xfrm>
          <a:prstGeom prst="rect">
            <a:avLst/>
          </a:prstGeom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99B744F2-1C85-4A2F-3E8A-3282A6C813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59" y="3035782"/>
            <a:ext cx="161321" cy="161321"/>
          </a:xfrm>
          <a:prstGeom prst="rect">
            <a:avLst/>
          </a:prstGeom>
        </p:spPr>
      </p:pic>
      <p:pic>
        <p:nvPicPr>
          <p:cNvPr id="12" name="Picture 16">
            <a:extLst>
              <a:ext uri="{FF2B5EF4-FFF2-40B4-BE49-F238E27FC236}">
                <a16:creationId xmlns:a16="http://schemas.microsoft.com/office/drawing/2014/main" id="{CC91DCB7-0717-D26B-191F-82B119ED82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796" y="3045370"/>
            <a:ext cx="172450" cy="172450"/>
          </a:xfrm>
          <a:prstGeom prst="rect">
            <a:avLst/>
          </a:prstGeom>
        </p:spPr>
      </p:pic>
      <p:pic>
        <p:nvPicPr>
          <p:cNvPr id="13" name="Picture 17">
            <a:extLst>
              <a:ext uri="{FF2B5EF4-FFF2-40B4-BE49-F238E27FC236}">
                <a16:creationId xmlns:a16="http://schemas.microsoft.com/office/drawing/2014/main" id="{7D1631E6-0FFF-5F84-3949-18990AF1C1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0992" y="3376026"/>
            <a:ext cx="165283" cy="16528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9A58C61-D662-C9D5-9A56-CA65C0310C7A}"/>
              </a:ext>
            </a:extLst>
          </p:cNvPr>
          <p:cNvSpPr/>
          <p:nvPr/>
        </p:nvSpPr>
        <p:spPr>
          <a:xfrm>
            <a:off x="1070784" y="3040551"/>
            <a:ext cx="1231579" cy="23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01 02 03 04 05</a:t>
            </a:r>
          </a:p>
        </p:txBody>
      </p:sp>
      <p:cxnSp>
        <p:nvCxnSpPr>
          <p:cNvPr id="21" name="Straight Connector 31">
            <a:extLst>
              <a:ext uri="{FF2B5EF4-FFF2-40B4-BE49-F238E27FC236}">
                <a16:creationId xmlns:a16="http://schemas.microsoft.com/office/drawing/2014/main" id="{32AA3505-FD93-F8F9-BD5B-97600CEEF346}"/>
              </a:ext>
            </a:extLst>
          </p:cNvPr>
          <p:cNvCxnSpPr/>
          <p:nvPr/>
        </p:nvCxnSpPr>
        <p:spPr>
          <a:xfrm>
            <a:off x="1785929" y="4164718"/>
            <a:ext cx="3962536" cy="0"/>
          </a:xfrm>
          <a:prstGeom prst="line">
            <a:avLst/>
          </a:prstGeom>
          <a:ln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80CE68E1-E715-C06A-15A6-714F2E3636FC}"/>
              </a:ext>
            </a:extLst>
          </p:cNvPr>
          <p:cNvSpPr/>
          <p:nvPr/>
        </p:nvSpPr>
        <p:spPr>
          <a:xfrm>
            <a:off x="2700249" y="3781915"/>
            <a:ext cx="2120850" cy="382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624E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</a:p>
        </p:txBody>
      </p:sp>
      <p:cxnSp>
        <p:nvCxnSpPr>
          <p:cNvPr id="27" name="Straight Connector 37">
            <a:extLst>
              <a:ext uri="{FF2B5EF4-FFF2-40B4-BE49-F238E27FC236}">
                <a16:creationId xmlns:a16="http://schemas.microsoft.com/office/drawing/2014/main" id="{96AD41CB-A0D7-4A52-FEEA-41763859F19D}"/>
              </a:ext>
            </a:extLst>
          </p:cNvPr>
          <p:cNvCxnSpPr>
            <a:cxnSpLocks/>
          </p:cNvCxnSpPr>
          <p:nvPr/>
        </p:nvCxnSpPr>
        <p:spPr>
          <a:xfrm>
            <a:off x="853815" y="5671548"/>
            <a:ext cx="5821992" cy="0"/>
          </a:xfrm>
          <a:prstGeom prst="line">
            <a:avLst/>
          </a:prstGeom>
          <a:ln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F81848B6-93FB-7BFC-C641-CD9127257C6F}"/>
              </a:ext>
            </a:extLst>
          </p:cNvPr>
          <p:cNvSpPr/>
          <p:nvPr/>
        </p:nvSpPr>
        <p:spPr>
          <a:xfrm>
            <a:off x="2032123" y="5265569"/>
            <a:ext cx="3683478" cy="382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624E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Expérience</a:t>
            </a:r>
            <a:r>
              <a:rPr lang="en-US" dirty="0">
                <a:solidFill>
                  <a:srgbClr val="624E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solidFill>
                  <a:srgbClr val="624E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professionnelle</a:t>
            </a:r>
            <a:endParaRPr lang="en-US" dirty="0">
              <a:solidFill>
                <a:srgbClr val="624E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5" name="Straight Connector 54">
            <a:extLst>
              <a:ext uri="{FF2B5EF4-FFF2-40B4-BE49-F238E27FC236}">
                <a16:creationId xmlns:a16="http://schemas.microsoft.com/office/drawing/2014/main" id="{B094BE55-91BC-EB9E-6A26-903A202F6078}"/>
              </a:ext>
            </a:extLst>
          </p:cNvPr>
          <p:cNvCxnSpPr/>
          <p:nvPr/>
        </p:nvCxnSpPr>
        <p:spPr>
          <a:xfrm>
            <a:off x="892796" y="7610770"/>
            <a:ext cx="5735756" cy="0"/>
          </a:xfrm>
          <a:prstGeom prst="line">
            <a:avLst/>
          </a:prstGeom>
          <a:ln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B8751FC4-919E-97BD-AEBA-D6C242F97593}"/>
              </a:ext>
            </a:extLst>
          </p:cNvPr>
          <p:cNvSpPr/>
          <p:nvPr/>
        </p:nvSpPr>
        <p:spPr>
          <a:xfrm>
            <a:off x="271674" y="10"/>
            <a:ext cx="142656" cy="10691803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5" name="Straight Connector 96">
            <a:extLst>
              <a:ext uri="{FF2B5EF4-FFF2-40B4-BE49-F238E27FC236}">
                <a16:creationId xmlns:a16="http://schemas.microsoft.com/office/drawing/2014/main" id="{22EB223C-3BC6-564E-3C9C-22F7AF56386E}"/>
              </a:ext>
            </a:extLst>
          </p:cNvPr>
          <p:cNvCxnSpPr>
            <a:cxnSpLocks/>
          </p:cNvCxnSpPr>
          <p:nvPr/>
        </p:nvCxnSpPr>
        <p:spPr>
          <a:xfrm>
            <a:off x="2751978" y="8053251"/>
            <a:ext cx="0" cy="1966981"/>
          </a:xfrm>
          <a:prstGeom prst="line">
            <a:avLst/>
          </a:prstGeom>
          <a:ln>
            <a:solidFill>
              <a:srgbClr val="BF9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B996575F-7262-0A18-E52D-456AC495AFE3}"/>
              </a:ext>
            </a:extLst>
          </p:cNvPr>
          <p:cNvSpPr/>
          <p:nvPr/>
        </p:nvSpPr>
        <p:spPr>
          <a:xfrm>
            <a:off x="2831289" y="7968237"/>
            <a:ext cx="2085145" cy="240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624E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endParaRPr lang="en-US" dirty="0">
              <a:solidFill>
                <a:srgbClr val="624E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4" name="Straight Connector 105">
            <a:extLst>
              <a:ext uri="{FF2B5EF4-FFF2-40B4-BE49-F238E27FC236}">
                <a16:creationId xmlns:a16="http://schemas.microsoft.com/office/drawing/2014/main" id="{F1CE796A-F83E-80CC-32FA-C7731CA76C47}"/>
              </a:ext>
            </a:extLst>
          </p:cNvPr>
          <p:cNvCxnSpPr>
            <a:cxnSpLocks/>
          </p:cNvCxnSpPr>
          <p:nvPr/>
        </p:nvCxnSpPr>
        <p:spPr>
          <a:xfrm>
            <a:off x="4895413" y="7955280"/>
            <a:ext cx="0" cy="2072974"/>
          </a:xfrm>
          <a:prstGeom prst="line">
            <a:avLst/>
          </a:prstGeom>
          <a:ln>
            <a:solidFill>
              <a:srgbClr val="BF9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333148D2-C9F9-8A75-9C89-97AFC1ED5C78}"/>
              </a:ext>
            </a:extLst>
          </p:cNvPr>
          <p:cNvSpPr/>
          <p:nvPr/>
        </p:nvSpPr>
        <p:spPr>
          <a:xfrm>
            <a:off x="4921281" y="7968237"/>
            <a:ext cx="2067348" cy="240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624E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  <a:endParaRPr lang="en-US" dirty="0">
              <a:solidFill>
                <a:srgbClr val="624E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FC05A40-2878-5BEB-9A9C-B0E210335EDA}"/>
              </a:ext>
            </a:extLst>
          </p:cNvPr>
          <p:cNvSpPr/>
          <p:nvPr/>
        </p:nvSpPr>
        <p:spPr>
          <a:xfrm>
            <a:off x="256054" y="7961708"/>
            <a:ext cx="2218608" cy="240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624E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Personnalité</a:t>
            </a:r>
            <a:endParaRPr lang="en-US" dirty="0">
              <a:solidFill>
                <a:srgbClr val="624E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2" name="Image 71" descr="Une image contenant personne, habits, homme, Blazer&#10;&#10;Description générée automatiquement">
            <a:extLst>
              <a:ext uri="{FF2B5EF4-FFF2-40B4-BE49-F238E27FC236}">
                <a16:creationId xmlns:a16="http://schemas.microsoft.com/office/drawing/2014/main" id="{EAC83922-4B59-E12D-33B3-D4831C1367C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380" r="20514"/>
          <a:stretch/>
        </p:blipFill>
        <p:spPr>
          <a:xfrm>
            <a:off x="982916" y="529590"/>
            <a:ext cx="2130424" cy="1930163"/>
          </a:xfrm>
          <a:prstGeom prst="ellipse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8C080812-9580-24BA-23C1-EE3C09188D9F}"/>
              </a:ext>
            </a:extLst>
          </p:cNvPr>
          <p:cNvSpPr/>
          <p:nvPr/>
        </p:nvSpPr>
        <p:spPr>
          <a:xfrm>
            <a:off x="1075886" y="3340672"/>
            <a:ext cx="1231579" cy="23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 75012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E8EC206-04E3-6F29-BAAD-DA9A83E6C779}"/>
              </a:ext>
            </a:extLst>
          </p:cNvPr>
          <p:cNvSpPr/>
          <p:nvPr/>
        </p:nvSpPr>
        <p:spPr>
          <a:xfrm>
            <a:off x="2906366" y="3022229"/>
            <a:ext cx="1726814" cy="23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monemail@mail.com</a:t>
            </a:r>
            <a:endParaRPr lang="en-US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429973A-AF52-DD61-2B15-1B106FF7F069}"/>
              </a:ext>
            </a:extLst>
          </p:cNvPr>
          <p:cNvSpPr/>
          <p:nvPr/>
        </p:nvSpPr>
        <p:spPr>
          <a:xfrm>
            <a:off x="2898089" y="3326348"/>
            <a:ext cx="1376984" cy="23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Linkedin.com</a:t>
            </a:r>
            <a:r>
              <a:rPr lang="en-US" sz="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0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lang="en-US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7" name="Picture 17">
            <a:extLst>
              <a:ext uri="{FF2B5EF4-FFF2-40B4-BE49-F238E27FC236}">
                <a16:creationId xmlns:a16="http://schemas.microsoft.com/office/drawing/2014/main" id="{C8606AAE-006D-1EC7-6C1A-8259E45BB6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62824" y="3071907"/>
            <a:ext cx="165283" cy="165283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0262F56A-A0CC-376C-89C8-92A7F508EFB5}"/>
              </a:ext>
            </a:extLst>
          </p:cNvPr>
          <p:cNvSpPr/>
          <p:nvPr/>
        </p:nvSpPr>
        <p:spPr>
          <a:xfrm>
            <a:off x="4809921" y="3022229"/>
            <a:ext cx="1376984" cy="23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Viadeo.com</a:t>
            </a:r>
            <a:r>
              <a:rPr lang="en-US" sz="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0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lang="en-US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44A80716-F4E3-4B45-189D-B2E0EB8DE447}"/>
              </a:ext>
            </a:extLst>
          </p:cNvPr>
          <p:cNvSpPr txBox="1"/>
          <p:nvPr/>
        </p:nvSpPr>
        <p:spPr>
          <a:xfrm>
            <a:off x="3409378" y="1562049"/>
            <a:ext cx="3579251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hendrerit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finibus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libero nunc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condimentum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diam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accumsan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ex.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Praesent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eleifend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Pellentesque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2" name="object 10">
            <a:extLst>
              <a:ext uri="{FF2B5EF4-FFF2-40B4-BE49-F238E27FC236}">
                <a16:creationId xmlns:a16="http://schemas.microsoft.com/office/drawing/2014/main" id="{ED01D46C-29C8-3452-F656-AE37A031D07B}"/>
              </a:ext>
            </a:extLst>
          </p:cNvPr>
          <p:cNvSpPr txBox="1"/>
          <p:nvPr/>
        </p:nvSpPr>
        <p:spPr>
          <a:xfrm>
            <a:off x="847639" y="4349161"/>
            <a:ext cx="2719906" cy="770727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>
              <a:spcBef>
                <a:spcPts val="410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0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elit. 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3" name="object 10">
            <a:extLst>
              <a:ext uri="{FF2B5EF4-FFF2-40B4-BE49-F238E27FC236}">
                <a16:creationId xmlns:a16="http://schemas.microsoft.com/office/drawing/2014/main" id="{491F2047-6678-DD6A-FC5F-20FAD0A5D295}"/>
              </a:ext>
            </a:extLst>
          </p:cNvPr>
          <p:cNvSpPr txBox="1"/>
          <p:nvPr/>
        </p:nvSpPr>
        <p:spPr>
          <a:xfrm>
            <a:off x="3955901" y="4329457"/>
            <a:ext cx="2719906" cy="770727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>
              <a:spcBef>
                <a:spcPts val="410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0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elit.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 </a:t>
            </a:r>
            <a:r>
              <a:rPr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5" name="TextBox 71">
            <a:extLst>
              <a:ext uri="{FF2B5EF4-FFF2-40B4-BE49-F238E27FC236}">
                <a16:creationId xmlns:a16="http://schemas.microsoft.com/office/drawing/2014/main" id="{23852D43-A83C-DD3E-1E52-C854C872C88D}"/>
              </a:ext>
            </a:extLst>
          </p:cNvPr>
          <p:cNvSpPr txBox="1"/>
          <p:nvPr/>
        </p:nvSpPr>
        <p:spPr>
          <a:xfrm flipH="1">
            <a:off x="810451" y="5868108"/>
            <a:ext cx="2821055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6" name="TextBox 71">
            <a:extLst>
              <a:ext uri="{FF2B5EF4-FFF2-40B4-BE49-F238E27FC236}">
                <a16:creationId xmlns:a16="http://schemas.microsoft.com/office/drawing/2014/main" id="{6AB85EC2-D0A7-8E69-B51C-89F177A9E568}"/>
              </a:ext>
            </a:extLst>
          </p:cNvPr>
          <p:cNvSpPr txBox="1"/>
          <p:nvPr/>
        </p:nvSpPr>
        <p:spPr>
          <a:xfrm flipH="1">
            <a:off x="3933799" y="5856350"/>
            <a:ext cx="2821055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9" name="object 29">
            <a:extLst>
              <a:ext uri="{FF2B5EF4-FFF2-40B4-BE49-F238E27FC236}">
                <a16:creationId xmlns:a16="http://schemas.microsoft.com/office/drawing/2014/main" id="{FC6A8DED-8C90-020F-82F3-96F766A97E8D}"/>
              </a:ext>
            </a:extLst>
          </p:cNvPr>
          <p:cNvSpPr txBox="1"/>
          <p:nvPr/>
        </p:nvSpPr>
        <p:spPr>
          <a:xfrm>
            <a:off x="652792" y="8435860"/>
            <a:ext cx="1701299" cy="1499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Avenir Book" panose="02000503020000020003" pitchFamily="2" charset="0"/>
                <a:cs typeface="Verdana"/>
              </a:rPr>
              <a:t>Créatif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Avenir Book" panose="02000503020000020003" pitchFamily="2" charset="0"/>
                <a:cs typeface="Verdana"/>
              </a:rPr>
              <a:t>Sérieux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Avenir Book" panose="02000503020000020003" pitchFamily="2" charset="0"/>
                <a:cs typeface="Verdana"/>
              </a:rPr>
              <a:t>Organisé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Avenir Book" panose="02000503020000020003" pitchFamily="2" charset="0"/>
                <a:cs typeface="Verdana"/>
              </a:rPr>
              <a:t>Innovant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Avenir Book" panose="02000503020000020003" pitchFamily="2" charset="0"/>
                <a:cs typeface="Verdana"/>
              </a:rPr>
              <a:t>Ponctuel</a:t>
            </a:r>
          </a:p>
        </p:txBody>
      </p:sp>
      <p:sp>
        <p:nvSpPr>
          <p:cNvPr id="90" name="object 29">
            <a:extLst>
              <a:ext uri="{FF2B5EF4-FFF2-40B4-BE49-F238E27FC236}">
                <a16:creationId xmlns:a16="http://schemas.microsoft.com/office/drawing/2014/main" id="{737F6F01-BDF4-C288-17A1-E8217255F6C3}"/>
              </a:ext>
            </a:extLst>
          </p:cNvPr>
          <p:cNvSpPr txBox="1"/>
          <p:nvPr/>
        </p:nvSpPr>
        <p:spPr>
          <a:xfrm>
            <a:off x="3102178" y="8435860"/>
            <a:ext cx="1672894" cy="11872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Adophe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Photoshop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Analytcs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Comptabilité</a:t>
            </a:r>
          </a:p>
        </p:txBody>
      </p:sp>
      <p:sp>
        <p:nvSpPr>
          <p:cNvPr id="91" name="object 29">
            <a:extLst>
              <a:ext uri="{FF2B5EF4-FFF2-40B4-BE49-F238E27FC236}">
                <a16:creationId xmlns:a16="http://schemas.microsoft.com/office/drawing/2014/main" id="{C62F819F-9C60-83D5-7F48-6CBCB6FA1FC9}"/>
              </a:ext>
            </a:extLst>
          </p:cNvPr>
          <p:cNvSpPr txBox="1"/>
          <p:nvPr/>
        </p:nvSpPr>
        <p:spPr>
          <a:xfrm>
            <a:off x="5179871" y="8435860"/>
            <a:ext cx="1858974" cy="8794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Anglais : Niveau A1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 : Niveau B3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 : Niveau A4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C51BADC-E12E-B5F5-4F34-CA64521D2152}"/>
              </a:ext>
            </a:extLst>
          </p:cNvPr>
          <p:cNvSpPr/>
          <p:nvPr/>
        </p:nvSpPr>
        <p:spPr>
          <a:xfrm>
            <a:off x="0" y="10"/>
            <a:ext cx="266176" cy="10691803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0ECEC05-C359-9A89-F2EF-EF6B81A9CAF9}"/>
              </a:ext>
            </a:extLst>
          </p:cNvPr>
          <p:cNvSpPr/>
          <p:nvPr/>
        </p:nvSpPr>
        <p:spPr>
          <a:xfrm>
            <a:off x="7311020" y="10"/>
            <a:ext cx="266176" cy="10691803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97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522</Words>
  <Application>Microsoft Macintosh PowerPoint</Application>
  <PresentationFormat>Personnalisé</PresentationFormat>
  <Paragraphs>79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Avenir Book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2024-07-22T16:00:37Z</dcterms:created>
  <dcterms:modified xsi:type="dcterms:W3CDTF">2024-07-22T16:18:02Z</dcterms:modified>
</cp:coreProperties>
</file>