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193"/>
    <a:srgbClr val="FCD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/>
    <p:restoredTop sz="94688"/>
  </p:normalViewPr>
  <p:slideViewPr>
    <p:cSldViewPr snapToGrid="0">
      <p:cViewPr varScale="1">
        <p:scale>
          <a:sx n="115" d="100"/>
          <a:sy n="115" d="100"/>
        </p:scale>
        <p:origin x="295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96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52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89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5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84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86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37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32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30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21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08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8D3EEC-85C4-1149-BA0B-E8FD3E954932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7D6727-7F04-1C47-9A38-F3163167AD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2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7DAE93FE-3B9E-3C08-113A-2321087BE912}"/>
              </a:ext>
            </a:extLst>
          </p:cNvPr>
          <p:cNvSpPr txBox="1"/>
          <p:nvPr/>
        </p:nvSpPr>
        <p:spPr>
          <a:xfrm>
            <a:off x="3158962" y="8597482"/>
            <a:ext cx="14401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300" b="1" spc="6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BEDFD212-9EF7-DEF6-373B-FFB9FAFBD277}"/>
              </a:ext>
            </a:extLst>
          </p:cNvPr>
          <p:cNvSpPr txBox="1"/>
          <p:nvPr/>
        </p:nvSpPr>
        <p:spPr>
          <a:xfrm>
            <a:off x="585049" y="7926039"/>
            <a:ext cx="1474863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300" b="1" spc="6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Informatique</a:t>
            </a:r>
            <a:endParaRPr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65BBF109-23D6-E02E-48D4-F341ECCC43DD}"/>
              </a:ext>
            </a:extLst>
          </p:cNvPr>
          <p:cNvSpPr txBox="1"/>
          <p:nvPr/>
        </p:nvSpPr>
        <p:spPr>
          <a:xfrm>
            <a:off x="3673050" y="6657278"/>
            <a:ext cx="141994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300" b="1" spc="6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Cursus scolaire</a:t>
            </a:r>
            <a:endParaRPr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240C357B-CC04-FBB8-5251-AB17F51066FB}"/>
              </a:ext>
            </a:extLst>
          </p:cNvPr>
          <p:cNvSpPr/>
          <p:nvPr/>
        </p:nvSpPr>
        <p:spPr>
          <a:xfrm>
            <a:off x="375589" y="5449900"/>
            <a:ext cx="2185670" cy="547370"/>
          </a:xfrm>
          <a:custGeom>
            <a:avLst/>
            <a:gdLst/>
            <a:ahLst/>
            <a:cxnLst/>
            <a:rect l="l" t="t" r="r" b="b"/>
            <a:pathLst>
              <a:path w="2185670" h="547370">
                <a:moveTo>
                  <a:pt x="2185047" y="0"/>
                </a:moveTo>
                <a:lnTo>
                  <a:pt x="0" y="0"/>
                </a:lnTo>
                <a:lnTo>
                  <a:pt x="0" y="547331"/>
                </a:lnTo>
                <a:lnTo>
                  <a:pt x="2185047" y="547331"/>
                </a:lnTo>
                <a:lnTo>
                  <a:pt x="2185047" y="0"/>
                </a:lnTo>
                <a:close/>
              </a:path>
            </a:pathLst>
          </a:custGeom>
          <a:solidFill>
            <a:srgbClr val="F59192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C8080A38-B37E-4BF3-ED3A-8A599C73DE37}"/>
              </a:ext>
            </a:extLst>
          </p:cNvPr>
          <p:cNvSpPr txBox="1"/>
          <p:nvPr/>
        </p:nvSpPr>
        <p:spPr>
          <a:xfrm>
            <a:off x="3034381" y="5586127"/>
            <a:ext cx="444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2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FEED4F89-4E84-09CB-61B3-D911885193D3}"/>
              </a:ext>
            </a:extLst>
          </p:cNvPr>
          <p:cNvSpPr txBox="1"/>
          <p:nvPr/>
        </p:nvSpPr>
        <p:spPr>
          <a:xfrm>
            <a:off x="3661487" y="7123805"/>
            <a:ext cx="3578762" cy="917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b="1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l’Université </a:t>
            </a:r>
            <a:r>
              <a:rPr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</a:t>
            </a:r>
            <a:r>
              <a:rPr sz="1000" spc="22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| Titre de votre diplôme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b="1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l’Université 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</a:t>
            </a:r>
            <a:r>
              <a:rPr lang="fr-FR" sz="1000" spc="22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| Titre de votre diplôme</a:t>
            </a:r>
            <a:endParaRPr lang="fr-FR" sz="1000" spc="35" dirty="0">
              <a:solidFill>
                <a:srgbClr val="5F636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b="1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l’Université 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</a:t>
            </a:r>
            <a:r>
              <a:rPr lang="fr-FR" sz="1000" spc="22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| Titre de votre diplôme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E0F3D068-B246-C4B3-768E-F2D16025FB4A}"/>
              </a:ext>
            </a:extLst>
          </p:cNvPr>
          <p:cNvSpPr txBox="1"/>
          <p:nvPr/>
        </p:nvSpPr>
        <p:spPr>
          <a:xfrm>
            <a:off x="3065307" y="7123805"/>
            <a:ext cx="463594" cy="917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lang="fr-FR" sz="1000" b="1" spc="60" dirty="0">
              <a:solidFill>
                <a:srgbClr val="F5919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2014</a:t>
            </a: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fr-FR" sz="10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2013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02E1B03C-7D43-E70E-4DB1-BDF33E899661}"/>
              </a:ext>
            </a:extLst>
          </p:cNvPr>
          <p:cNvSpPr/>
          <p:nvPr/>
        </p:nvSpPr>
        <p:spPr>
          <a:xfrm>
            <a:off x="3666823" y="1920694"/>
            <a:ext cx="2539365" cy="0"/>
          </a:xfrm>
          <a:custGeom>
            <a:avLst/>
            <a:gdLst/>
            <a:ahLst/>
            <a:cxnLst/>
            <a:rect l="l" t="t" r="r" b="b"/>
            <a:pathLst>
              <a:path w="2539365">
                <a:moveTo>
                  <a:pt x="0" y="0"/>
                </a:moveTo>
                <a:lnTo>
                  <a:pt x="2539022" y="0"/>
                </a:lnTo>
              </a:path>
            </a:pathLst>
          </a:custGeom>
          <a:ln w="38100">
            <a:solidFill>
              <a:srgbClr val="F59192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BFB3F0A6-24EE-52C4-461A-6567D0AB2713}"/>
              </a:ext>
            </a:extLst>
          </p:cNvPr>
          <p:cNvSpPr/>
          <p:nvPr/>
        </p:nvSpPr>
        <p:spPr>
          <a:xfrm>
            <a:off x="3666823" y="3391358"/>
            <a:ext cx="2539365" cy="0"/>
          </a:xfrm>
          <a:custGeom>
            <a:avLst/>
            <a:gdLst/>
            <a:ahLst/>
            <a:cxnLst/>
            <a:rect l="l" t="t" r="r" b="b"/>
            <a:pathLst>
              <a:path w="2539365">
                <a:moveTo>
                  <a:pt x="0" y="0"/>
                </a:moveTo>
                <a:lnTo>
                  <a:pt x="2539022" y="0"/>
                </a:lnTo>
              </a:path>
            </a:pathLst>
          </a:custGeom>
          <a:ln w="38100">
            <a:solidFill>
              <a:srgbClr val="F59192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2D3BDB8F-E68B-DEE4-C98C-3801E80CD24C}"/>
              </a:ext>
            </a:extLst>
          </p:cNvPr>
          <p:cNvSpPr/>
          <p:nvPr/>
        </p:nvSpPr>
        <p:spPr>
          <a:xfrm>
            <a:off x="3661487" y="6977722"/>
            <a:ext cx="2539365" cy="0"/>
          </a:xfrm>
          <a:custGeom>
            <a:avLst/>
            <a:gdLst/>
            <a:ahLst/>
            <a:cxnLst/>
            <a:rect l="l" t="t" r="r" b="b"/>
            <a:pathLst>
              <a:path w="2539365">
                <a:moveTo>
                  <a:pt x="0" y="0"/>
                </a:moveTo>
                <a:lnTo>
                  <a:pt x="2539022" y="0"/>
                </a:lnTo>
              </a:path>
            </a:pathLst>
          </a:custGeom>
          <a:ln w="38100">
            <a:solidFill>
              <a:srgbClr val="F59192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object 21">
            <a:extLst>
              <a:ext uri="{FF2B5EF4-FFF2-40B4-BE49-F238E27FC236}">
                <a16:creationId xmlns:a16="http://schemas.microsoft.com/office/drawing/2014/main" id="{C3FA28AF-D03E-D6FC-B6D1-1F4EC431002B}"/>
              </a:ext>
            </a:extLst>
          </p:cNvPr>
          <p:cNvSpPr/>
          <p:nvPr/>
        </p:nvSpPr>
        <p:spPr>
          <a:xfrm>
            <a:off x="745312" y="0"/>
            <a:ext cx="326605" cy="4113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object 22">
            <a:extLst>
              <a:ext uri="{FF2B5EF4-FFF2-40B4-BE49-F238E27FC236}">
                <a16:creationId xmlns:a16="http://schemas.microsoft.com/office/drawing/2014/main" id="{AA974753-693D-50DB-A35A-4D5248BE5FFF}"/>
              </a:ext>
            </a:extLst>
          </p:cNvPr>
          <p:cNvSpPr/>
          <p:nvPr/>
        </p:nvSpPr>
        <p:spPr>
          <a:xfrm>
            <a:off x="0" y="10287241"/>
            <a:ext cx="7560056" cy="147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object 24">
            <a:extLst>
              <a:ext uri="{FF2B5EF4-FFF2-40B4-BE49-F238E27FC236}">
                <a16:creationId xmlns:a16="http://schemas.microsoft.com/office/drawing/2014/main" id="{FAF0118C-4DAC-6481-C816-B3392BD054CD}"/>
              </a:ext>
            </a:extLst>
          </p:cNvPr>
          <p:cNvSpPr txBox="1"/>
          <p:nvPr/>
        </p:nvSpPr>
        <p:spPr>
          <a:xfrm>
            <a:off x="579114" y="5590720"/>
            <a:ext cx="159537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sz="1200" spc="-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profil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object 25">
            <a:extLst>
              <a:ext uri="{FF2B5EF4-FFF2-40B4-BE49-F238E27FC236}">
                <a16:creationId xmlns:a16="http://schemas.microsoft.com/office/drawing/2014/main" id="{AA05BF70-8653-7D9D-9F2B-405925BC56AD}"/>
              </a:ext>
            </a:extLst>
          </p:cNvPr>
          <p:cNvSpPr txBox="1"/>
          <p:nvPr/>
        </p:nvSpPr>
        <p:spPr>
          <a:xfrm>
            <a:off x="3667668" y="2055789"/>
            <a:ext cx="3644305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 </a:t>
            </a:r>
            <a:r>
              <a:rPr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consectetur adipiscing </a:t>
            </a:r>
            <a:r>
              <a:rPr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elit. 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 </a:t>
            </a:r>
            <a:r>
              <a:rPr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 </a:t>
            </a:r>
            <a:r>
              <a:rPr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imperdiet.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 faucibus augue </a:t>
            </a:r>
            <a:r>
              <a:rPr sz="1000" spc="2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 maximus.</a:t>
            </a:r>
            <a:r>
              <a:rPr sz="1000" spc="9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Inter-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25400">
              <a:lnSpc>
                <a:spcPct val="100000"/>
              </a:lnSpc>
            </a:pPr>
            <a:r>
              <a:rPr sz="1000" spc="3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 </a:t>
            </a:r>
            <a:r>
              <a:rPr sz="1000" spc="2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fames </a:t>
            </a:r>
            <a:r>
              <a:rPr sz="1000" spc="2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 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ante 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 </a:t>
            </a:r>
            <a:r>
              <a:rPr sz="1000" spc="4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sz="1000" spc="4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000" spc="2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sz="1000" spc="35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</a:t>
            </a:r>
            <a:r>
              <a:rPr sz="1000" spc="3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</a:t>
            </a:r>
            <a:r>
              <a:rPr sz="1000" spc="5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bus.</a:t>
            </a:r>
            <a:r>
              <a:rPr sz="1100" spc="-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Facebook.com/ale</a:t>
            </a:r>
            <a:endParaRPr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object 27">
            <a:extLst>
              <a:ext uri="{FF2B5EF4-FFF2-40B4-BE49-F238E27FC236}">
                <a16:creationId xmlns:a16="http://schemas.microsoft.com/office/drawing/2014/main" id="{4A119397-5596-70CD-F3EE-5B4513EE226E}"/>
              </a:ext>
            </a:extLst>
          </p:cNvPr>
          <p:cNvSpPr/>
          <p:nvPr/>
        </p:nvSpPr>
        <p:spPr>
          <a:xfrm>
            <a:off x="4414481" y="353396"/>
            <a:ext cx="5715" cy="8255"/>
          </a:xfrm>
          <a:custGeom>
            <a:avLst/>
            <a:gdLst/>
            <a:ahLst/>
            <a:cxnLst/>
            <a:rect l="l" t="t" r="r" b="b"/>
            <a:pathLst>
              <a:path w="5714" h="8254">
                <a:moveTo>
                  <a:pt x="1244" y="0"/>
                </a:moveTo>
                <a:lnTo>
                  <a:pt x="0" y="3848"/>
                </a:lnTo>
                <a:lnTo>
                  <a:pt x="1485" y="6197"/>
                </a:lnTo>
                <a:lnTo>
                  <a:pt x="3873" y="8254"/>
                </a:lnTo>
                <a:lnTo>
                  <a:pt x="3136" y="5651"/>
                </a:lnTo>
                <a:lnTo>
                  <a:pt x="5537" y="2031"/>
                </a:lnTo>
                <a:lnTo>
                  <a:pt x="1244" y="0"/>
                </a:lnTo>
                <a:close/>
              </a:path>
            </a:pathLst>
          </a:custGeom>
          <a:solidFill>
            <a:srgbClr val="FCCFC5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object 28">
            <a:extLst>
              <a:ext uri="{FF2B5EF4-FFF2-40B4-BE49-F238E27FC236}">
                <a16:creationId xmlns:a16="http://schemas.microsoft.com/office/drawing/2014/main" id="{E19878DF-17E3-6E1F-7633-C78ACCF166DD}"/>
              </a:ext>
            </a:extLst>
          </p:cNvPr>
          <p:cNvSpPr/>
          <p:nvPr/>
        </p:nvSpPr>
        <p:spPr>
          <a:xfrm>
            <a:off x="4425928" y="435337"/>
            <a:ext cx="5080" cy="6985"/>
          </a:xfrm>
          <a:custGeom>
            <a:avLst/>
            <a:gdLst/>
            <a:ahLst/>
            <a:cxnLst/>
            <a:rect l="l" t="t" r="r" b="b"/>
            <a:pathLst>
              <a:path w="5079" h="6984">
                <a:moveTo>
                  <a:pt x="1219" y="0"/>
                </a:moveTo>
                <a:lnTo>
                  <a:pt x="0" y="1244"/>
                </a:lnTo>
                <a:lnTo>
                  <a:pt x="0" y="4013"/>
                </a:lnTo>
                <a:lnTo>
                  <a:pt x="876" y="4952"/>
                </a:lnTo>
                <a:lnTo>
                  <a:pt x="1790" y="6781"/>
                </a:lnTo>
                <a:lnTo>
                  <a:pt x="3035" y="4952"/>
                </a:lnTo>
                <a:lnTo>
                  <a:pt x="4102" y="3873"/>
                </a:lnTo>
                <a:lnTo>
                  <a:pt x="4699" y="2006"/>
                </a:lnTo>
                <a:lnTo>
                  <a:pt x="3568" y="355"/>
                </a:lnTo>
                <a:lnTo>
                  <a:pt x="1219" y="0"/>
                </a:lnTo>
                <a:close/>
              </a:path>
            </a:pathLst>
          </a:custGeom>
          <a:solidFill>
            <a:srgbClr val="FBCCC2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object 334">
            <a:extLst>
              <a:ext uri="{FF2B5EF4-FFF2-40B4-BE49-F238E27FC236}">
                <a16:creationId xmlns:a16="http://schemas.microsoft.com/office/drawing/2014/main" id="{F46E7EDA-1AE4-35A9-F05A-212515CA063A}"/>
              </a:ext>
            </a:extLst>
          </p:cNvPr>
          <p:cNvSpPr txBox="1"/>
          <p:nvPr/>
        </p:nvSpPr>
        <p:spPr>
          <a:xfrm>
            <a:off x="564412" y="6321702"/>
            <a:ext cx="8686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300" b="1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object 335">
            <a:extLst>
              <a:ext uri="{FF2B5EF4-FFF2-40B4-BE49-F238E27FC236}">
                <a16:creationId xmlns:a16="http://schemas.microsoft.com/office/drawing/2014/main" id="{9C932DFC-144B-56F1-8ED1-289BE0A5D9A6}"/>
              </a:ext>
            </a:extLst>
          </p:cNvPr>
          <p:cNvSpPr txBox="1"/>
          <p:nvPr/>
        </p:nvSpPr>
        <p:spPr>
          <a:xfrm>
            <a:off x="375585" y="6594371"/>
            <a:ext cx="2185669" cy="917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 : Niveau A1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 : Niveau C3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Italien : Niveau B2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object 353">
            <a:extLst>
              <a:ext uri="{FF2B5EF4-FFF2-40B4-BE49-F238E27FC236}">
                <a16:creationId xmlns:a16="http://schemas.microsoft.com/office/drawing/2014/main" id="{95E24478-3940-A453-F113-28AB4CC63793}"/>
              </a:ext>
            </a:extLst>
          </p:cNvPr>
          <p:cNvSpPr txBox="1"/>
          <p:nvPr/>
        </p:nvSpPr>
        <p:spPr>
          <a:xfrm>
            <a:off x="3702050" y="987052"/>
            <a:ext cx="30181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0"/>
              </a:spcBef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de votre CV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object 355">
            <a:extLst>
              <a:ext uri="{FF2B5EF4-FFF2-40B4-BE49-F238E27FC236}">
                <a16:creationId xmlns:a16="http://schemas.microsoft.com/office/drawing/2014/main" id="{89258AC6-B05A-DF9A-6855-3EFF364B1534}"/>
              </a:ext>
            </a:extLst>
          </p:cNvPr>
          <p:cNvSpPr/>
          <p:nvPr/>
        </p:nvSpPr>
        <p:spPr>
          <a:xfrm>
            <a:off x="396125" y="760793"/>
            <a:ext cx="3028315" cy="2616835"/>
          </a:xfrm>
          <a:custGeom>
            <a:avLst/>
            <a:gdLst/>
            <a:ahLst/>
            <a:cxnLst/>
            <a:rect l="l" t="t" r="r" b="b"/>
            <a:pathLst>
              <a:path w="3028315" h="2616835">
                <a:moveTo>
                  <a:pt x="3028302" y="2616314"/>
                </a:moveTo>
                <a:lnTo>
                  <a:pt x="0" y="2616314"/>
                </a:lnTo>
                <a:lnTo>
                  <a:pt x="0" y="0"/>
                </a:lnTo>
                <a:lnTo>
                  <a:pt x="3028302" y="0"/>
                </a:lnTo>
                <a:lnTo>
                  <a:pt x="3028302" y="2616314"/>
                </a:lnTo>
                <a:close/>
              </a:path>
            </a:pathLst>
          </a:custGeom>
          <a:ln w="68935">
            <a:solidFill>
              <a:srgbClr val="F59192"/>
            </a:solidFill>
          </a:ln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object 356">
            <a:extLst>
              <a:ext uri="{FF2B5EF4-FFF2-40B4-BE49-F238E27FC236}">
                <a16:creationId xmlns:a16="http://schemas.microsoft.com/office/drawing/2014/main" id="{73D4CDCC-6981-1BA2-5E9D-94A36051F653}"/>
              </a:ext>
            </a:extLst>
          </p:cNvPr>
          <p:cNvSpPr/>
          <p:nvPr/>
        </p:nvSpPr>
        <p:spPr>
          <a:xfrm>
            <a:off x="375585" y="4904779"/>
            <a:ext cx="2185670" cy="614045"/>
          </a:xfrm>
          <a:custGeom>
            <a:avLst/>
            <a:gdLst/>
            <a:ahLst/>
            <a:cxnLst/>
            <a:rect l="l" t="t" r="r" b="b"/>
            <a:pathLst>
              <a:path w="2185670" h="614045">
                <a:moveTo>
                  <a:pt x="1130884" y="547331"/>
                </a:moveTo>
                <a:lnTo>
                  <a:pt x="1054163" y="547331"/>
                </a:lnTo>
                <a:lnTo>
                  <a:pt x="1092530" y="613778"/>
                </a:lnTo>
                <a:lnTo>
                  <a:pt x="1130884" y="547331"/>
                </a:lnTo>
                <a:close/>
              </a:path>
              <a:path w="2185670" h="614045">
                <a:moveTo>
                  <a:pt x="2185047" y="0"/>
                </a:moveTo>
                <a:lnTo>
                  <a:pt x="0" y="0"/>
                </a:lnTo>
                <a:lnTo>
                  <a:pt x="0" y="547331"/>
                </a:lnTo>
                <a:lnTo>
                  <a:pt x="2185047" y="547331"/>
                </a:lnTo>
                <a:lnTo>
                  <a:pt x="2185047" y="0"/>
                </a:lnTo>
                <a:close/>
              </a:path>
            </a:pathLst>
          </a:custGeom>
          <a:solidFill>
            <a:srgbClr val="F8AEAF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object 357">
            <a:extLst>
              <a:ext uri="{FF2B5EF4-FFF2-40B4-BE49-F238E27FC236}">
                <a16:creationId xmlns:a16="http://schemas.microsoft.com/office/drawing/2014/main" id="{842AE35D-15CF-3504-11EE-0D43205635B5}"/>
              </a:ext>
            </a:extLst>
          </p:cNvPr>
          <p:cNvSpPr txBox="1"/>
          <p:nvPr/>
        </p:nvSpPr>
        <p:spPr>
          <a:xfrm>
            <a:off x="579114" y="5078814"/>
            <a:ext cx="16865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Twitter.com</a:t>
            </a:r>
            <a:r>
              <a:rPr sz="1200" spc="-25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profil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object 358">
            <a:extLst>
              <a:ext uri="{FF2B5EF4-FFF2-40B4-BE49-F238E27FC236}">
                <a16:creationId xmlns:a16="http://schemas.microsoft.com/office/drawing/2014/main" id="{1A8A57D3-6F8D-8D12-E0E8-F39E9718E200}"/>
              </a:ext>
            </a:extLst>
          </p:cNvPr>
          <p:cNvSpPr/>
          <p:nvPr/>
        </p:nvSpPr>
        <p:spPr>
          <a:xfrm>
            <a:off x="375585" y="4356335"/>
            <a:ext cx="2185670" cy="614045"/>
          </a:xfrm>
          <a:custGeom>
            <a:avLst/>
            <a:gdLst/>
            <a:ahLst/>
            <a:cxnLst/>
            <a:rect l="l" t="t" r="r" b="b"/>
            <a:pathLst>
              <a:path w="2185670" h="614045">
                <a:moveTo>
                  <a:pt x="1130884" y="547331"/>
                </a:moveTo>
                <a:lnTo>
                  <a:pt x="1054163" y="547331"/>
                </a:lnTo>
                <a:lnTo>
                  <a:pt x="1092530" y="613765"/>
                </a:lnTo>
                <a:lnTo>
                  <a:pt x="1130884" y="547331"/>
                </a:lnTo>
                <a:close/>
              </a:path>
              <a:path w="2185670" h="614045">
                <a:moveTo>
                  <a:pt x="2185047" y="0"/>
                </a:moveTo>
                <a:lnTo>
                  <a:pt x="0" y="0"/>
                </a:lnTo>
                <a:lnTo>
                  <a:pt x="0" y="547331"/>
                </a:lnTo>
                <a:lnTo>
                  <a:pt x="2185047" y="547331"/>
                </a:lnTo>
                <a:lnTo>
                  <a:pt x="2185047" y="0"/>
                </a:lnTo>
                <a:close/>
              </a:path>
            </a:pathLst>
          </a:custGeom>
          <a:solidFill>
            <a:srgbClr val="FAC2C1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object 359">
            <a:extLst>
              <a:ext uri="{FF2B5EF4-FFF2-40B4-BE49-F238E27FC236}">
                <a16:creationId xmlns:a16="http://schemas.microsoft.com/office/drawing/2014/main" id="{B08A35AA-CDCD-244A-323D-B0A2B8AC711B}"/>
              </a:ext>
            </a:extLst>
          </p:cNvPr>
          <p:cNvSpPr txBox="1"/>
          <p:nvPr/>
        </p:nvSpPr>
        <p:spPr>
          <a:xfrm>
            <a:off x="579114" y="4530363"/>
            <a:ext cx="16865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6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r>
              <a:rPr sz="1200" dirty="0" err="1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acebook.com</a:t>
            </a:r>
            <a:r>
              <a:rPr sz="1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fr-FR" sz="1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object 360">
            <a:extLst>
              <a:ext uri="{FF2B5EF4-FFF2-40B4-BE49-F238E27FC236}">
                <a16:creationId xmlns:a16="http://schemas.microsoft.com/office/drawing/2014/main" id="{93E0A4A4-FE06-5775-10B0-F31399F4453E}"/>
              </a:ext>
            </a:extLst>
          </p:cNvPr>
          <p:cNvSpPr/>
          <p:nvPr/>
        </p:nvSpPr>
        <p:spPr>
          <a:xfrm>
            <a:off x="375585" y="3809752"/>
            <a:ext cx="2185670" cy="614045"/>
          </a:xfrm>
          <a:custGeom>
            <a:avLst/>
            <a:gdLst/>
            <a:ahLst/>
            <a:cxnLst/>
            <a:rect l="l" t="t" r="r" b="b"/>
            <a:pathLst>
              <a:path w="2185670" h="614045">
                <a:moveTo>
                  <a:pt x="1130884" y="547331"/>
                </a:moveTo>
                <a:lnTo>
                  <a:pt x="1054163" y="547331"/>
                </a:lnTo>
                <a:lnTo>
                  <a:pt x="1092530" y="613778"/>
                </a:lnTo>
                <a:lnTo>
                  <a:pt x="1130884" y="547331"/>
                </a:lnTo>
                <a:close/>
              </a:path>
              <a:path w="2185670" h="614045">
                <a:moveTo>
                  <a:pt x="2185047" y="0"/>
                </a:moveTo>
                <a:lnTo>
                  <a:pt x="0" y="0"/>
                </a:lnTo>
                <a:lnTo>
                  <a:pt x="0" y="547331"/>
                </a:lnTo>
                <a:lnTo>
                  <a:pt x="2185047" y="547331"/>
                </a:lnTo>
                <a:lnTo>
                  <a:pt x="2185047" y="0"/>
                </a:lnTo>
                <a:close/>
              </a:path>
            </a:pathLst>
          </a:custGeom>
          <a:solidFill>
            <a:srgbClr val="FCD7CC"/>
          </a:solidFill>
        </p:spPr>
        <p:txBody>
          <a:bodyPr wrap="square" lIns="0" tIns="0" rIns="0" bIns="0" rtlCol="0"/>
          <a:lstStyle/>
          <a:p>
            <a:endParaRPr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object 361">
            <a:extLst>
              <a:ext uri="{FF2B5EF4-FFF2-40B4-BE49-F238E27FC236}">
                <a16:creationId xmlns:a16="http://schemas.microsoft.com/office/drawing/2014/main" id="{F1FF99FF-C99D-EAB6-7FC4-2745BBDEE547}"/>
              </a:ext>
            </a:extLst>
          </p:cNvPr>
          <p:cNvSpPr txBox="1"/>
          <p:nvPr/>
        </p:nvSpPr>
        <p:spPr>
          <a:xfrm>
            <a:off x="579114" y="3983785"/>
            <a:ext cx="14979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2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 : 01 02 03 04 05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object 10">
            <a:extLst>
              <a:ext uri="{FF2B5EF4-FFF2-40B4-BE49-F238E27FC236}">
                <a16:creationId xmlns:a16="http://schemas.microsoft.com/office/drawing/2014/main" id="{22E5C7A4-395D-70FD-02F5-3F284AD46070}"/>
              </a:ext>
            </a:extLst>
          </p:cNvPr>
          <p:cNvSpPr txBox="1"/>
          <p:nvPr/>
        </p:nvSpPr>
        <p:spPr>
          <a:xfrm>
            <a:off x="3034381" y="4039622"/>
            <a:ext cx="444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2015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200" b="1" spc="60" dirty="0">
                <a:solidFill>
                  <a:srgbClr val="F591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</a:t>
            </a:r>
            <a:endParaRPr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object 8">
            <a:extLst>
              <a:ext uri="{FF2B5EF4-FFF2-40B4-BE49-F238E27FC236}">
                <a16:creationId xmlns:a16="http://schemas.microsoft.com/office/drawing/2014/main" id="{3C412C03-50EB-7210-AB90-293F0C51E565}"/>
              </a:ext>
            </a:extLst>
          </p:cNvPr>
          <p:cNvSpPr txBox="1"/>
          <p:nvPr/>
        </p:nvSpPr>
        <p:spPr>
          <a:xfrm>
            <a:off x="3662721" y="3567588"/>
            <a:ext cx="3679583" cy="26417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000" b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occupé</a:t>
            </a:r>
            <a:r>
              <a:rPr sz="1000" b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fr-FR" sz="1000" b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</a:t>
            </a:r>
            <a:endParaRPr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fr-FR" sz="1000" b="1" i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société</a:t>
            </a:r>
          </a:p>
          <a:p>
            <a:pPr marL="12700">
              <a:lnSpc>
                <a:spcPct val="100000"/>
              </a:lnSpc>
            </a:pPr>
            <a:endParaRPr sz="1000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/>
            <a:r>
              <a:rPr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 Morbi tristique sapien nec nulla rutrum </a:t>
            </a:r>
            <a:r>
              <a:rPr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Lorem ipsum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2700" marR="5080"/>
            <a:endParaRPr lang="fr-FR" sz="1000" dirty="0">
              <a:solidFill>
                <a:srgbClr val="5F636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000" b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occupé| Ville</a:t>
            </a:r>
            <a:endParaRPr lang="fr-FR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lang="fr-FR" sz="1000" b="1" i="1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société</a:t>
            </a:r>
          </a:p>
          <a:p>
            <a:pPr marL="12700">
              <a:lnSpc>
                <a:spcPct val="100000"/>
              </a:lnSpc>
            </a:pPr>
            <a:endParaRPr lang="fr-FR" sz="1000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5080"/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Morbi tristique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nec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00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fr-FR" sz="100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fr-FR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2" name="Прямоугольник 364">
            <a:extLst>
              <a:ext uri="{FF2B5EF4-FFF2-40B4-BE49-F238E27FC236}">
                <a16:creationId xmlns:a16="http://schemas.microsoft.com/office/drawing/2014/main" id="{85228397-2296-E11C-2D82-3D89AE052AAC}"/>
              </a:ext>
            </a:extLst>
          </p:cNvPr>
          <p:cNvSpPr/>
          <p:nvPr/>
        </p:nvSpPr>
        <p:spPr>
          <a:xfrm>
            <a:off x="3533724" y="3000300"/>
            <a:ext cx="377825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79375">
              <a:lnSpc>
                <a:spcPct val="100000"/>
              </a:lnSpc>
            </a:pPr>
            <a:r>
              <a:rPr lang="en-US" sz="1300" b="1" spc="45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sz="1300" b="1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300" b="1" spc="45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professionnelle</a:t>
            </a:r>
            <a:endParaRPr lang="en-US" sz="1300" b="1" spc="60" dirty="0">
              <a:solidFill>
                <a:srgbClr val="5F636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3" name="Рисунок 365">
            <a:extLst>
              <a:ext uri="{FF2B5EF4-FFF2-40B4-BE49-F238E27FC236}">
                <a16:creationId xmlns:a16="http://schemas.microsoft.com/office/drawing/2014/main" id="{87DFE12F-A5CE-F6BA-E765-BB5CF9C20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456" y="-29286"/>
            <a:ext cx="3285000" cy="261000"/>
          </a:xfrm>
          <a:prstGeom prst="rect">
            <a:avLst/>
          </a:prstGeom>
        </p:spPr>
      </p:pic>
      <p:sp>
        <p:nvSpPr>
          <p:cNvPr id="74" name="Прямоугольник 366">
            <a:extLst>
              <a:ext uri="{FF2B5EF4-FFF2-40B4-BE49-F238E27FC236}">
                <a16:creationId xmlns:a16="http://schemas.microsoft.com/office/drawing/2014/main" id="{CE7B5FBE-4434-CFED-0182-DC946DEB7A75}"/>
              </a:ext>
            </a:extLst>
          </p:cNvPr>
          <p:cNvSpPr/>
          <p:nvPr/>
        </p:nvSpPr>
        <p:spPr>
          <a:xfrm>
            <a:off x="3566957" y="1555307"/>
            <a:ext cx="68916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lang="en-US" sz="1300" b="1" spc="60" dirty="0" err="1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object 353">
            <a:extLst>
              <a:ext uri="{FF2B5EF4-FFF2-40B4-BE49-F238E27FC236}">
                <a16:creationId xmlns:a16="http://schemas.microsoft.com/office/drawing/2014/main" id="{F1D8E287-4F9C-9A04-C21E-5C29C8D67D6E}"/>
              </a:ext>
            </a:extLst>
          </p:cNvPr>
          <p:cNvSpPr txBox="1"/>
          <p:nvPr/>
        </p:nvSpPr>
        <p:spPr>
          <a:xfrm>
            <a:off x="3701992" y="573794"/>
            <a:ext cx="367958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0"/>
              </a:spcBef>
            </a:pPr>
            <a:r>
              <a:rPr lang="fr-FR" sz="2000" spc="75" dirty="0">
                <a:solidFill>
                  <a:srgbClr val="6064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Mathilde</a:t>
            </a:r>
            <a:r>
              <a:rPr lang="fr-FR" sz="2300" spc="75" dirty="0">
                <a:solidFill>
                  <a:srgbClr val="6064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1" spc="75" dirty="0">
                <a:solidFill>
                  <a:srgbClr val="60646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LORENZO</a:t>
            </a:r>
            <a:endParaRPr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object 335">
            <a:extLst>
              <a:ext uri="{FF2B5EF4-FFF2-40B4-BE49-F238E27FC236}">
                <a16:creationId xmlns:a16="http://schemas.microsoft.com/office/drawing/2014/main" id="{BA346AC1-E682-2EA2-075B-F8E7E818F701}"/>
              </a:ext>
            </a:extLst>
          </p:cNvPr>
          <p:cNvSpPr txBox="1"/>
          <p:nvPr/>
        </p:nvSpPr>
        <p:spPr>
          <a:xfrm>
            <a:off x="378391" y="8254796"/>
            <a:ext cx="2185669" cy="12385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Docs</a:t>
            </a:r>
            <a:endParaRPr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object 2">
            <a:extLst>
              <a:ext uri="{FF2B5EF4-FFF2-40B4-BE49-F238E27FC236}">
                <a16:creationId xmlns:a16="http://schemas.microsoft.com/office/drawing/2014/main" id="{454F6FC5-711E-8545-7094-B92C6492B72A}"/>
              </a:ext>
            </a:extLst>
          </p:cNvPr>
          <p:cNvSpPr txBox="1"/>
          <p:nvPr/>
        </p:nvSpPr>
        <p:spPr>
          <a:xfrm>
            <a:off x="5450868" y="8610447"/>
            <a:ext cx="1440180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300" b="1" spc="60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sz="1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object 335">
            <a:extLst>
              <a:ext uri="{FF2B5EF4-FFF2-40B4-BE49-F238E27FC236}">
                <a16:creationId xmlns:a16="http://schemas.microsoft.com/office/drawing/2014/main" id="{E0D05C93-6715-8B7C-4AC4-AF664B5D073F}"/>
              </a:ext>
            </a:extLst>
          </p:cNvPr>
          <p:cNvSpPr txBox="1"/>
          <p:nvPr/>
        </p:nvSpPr>
        <p:spPr>
          <a:xfrm>
            <a:off x="2960531" y="8882528"/>
            <a:ext cx="1638611" cy="917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Comptabilité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 d’équipe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/ RH</a:t>
            </a:r>
          </a:p>
        </p:txBody>
      </p:sp>
      <p:sp>
        <p:nvSpPr>
          <p:cNvPr id="79" name="object 335">
            <a:extLst>
              <a:ext uri="{FF2B5EF4-FFF2-40B4-BE49-F238E27FC236}">
                <a16:creationId xmlns:a16="http://schemas.microsoft.com/office/drawing/2014/main" id="{047948A0-EFD5-34D3-D656-396F743A4DCB}"/>
              </a:ext>
            </a:extLst>
          </p:cNvPr>
          <p:cNvSpPr txBox="1"/>
          <p:nvPr/>
        </p:nvSpPr>
        <p:spPr>
          <a:xfrm>
            <a:off x="5288359" y="8882528"/>
            <a:ext cx="1638611" cy="917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Ponctuel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  <a:p>
            <a:pPr marL="184150" indent="-171450">
              <a:lnSpc>
                <a:spcPct val="2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1000" spc="45" dirty="0">
                <a:solidFill>
                  <a:srgbClr val="5F63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Communicant</a:t>
            </a:r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DAFC57CC-6313-5713-4E9A-EE026F6C4040}"/>
              </a:ext>
            </a:extLst>
          </p:cNvPr>
          <p:cNvCxnSpPr>
            <a:cxnSpLocks/>
          </p:cNvCxnSpPr>
          <p:nvPr/>
        </p:nvCxnSpPr>
        <p:spPr>
          <a:xfrm>
            <a:off x="2547906" y="5997270"/>
            <a:ext cx="0" cy="4283297"/>
          </a:xfrm>
          <a:prstGeom prst="line">
            <a:avLst/>
          </a:prstGeom>
          <a:ln>
            <a:solidFill>
              <a:srgbClr val="FCD8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Ellipse 83">
            <a:extLst>
              <a:ext uri="{FF2B5EF4-FFF2-40B4-BE49-F238E27FC236}">
                <a16:creationId xmlns:a16="http://schemas.microsoft.com/office/drawing/2014/main" id="{1FCB608B-B767-C82A-5713-D9FA7B5ECBC3}"/>
              </a:ext>
            </a:extLst>
          </p:cNvPr>
          <p:cNvSpPr/>
          <p:nvPr/>
        </p:nvSpPr>
        <p:spPr>
          <a:xfrm>
            <a:off x="2906265" y="8623544"/>
            <a:ext cx="159042" cy="147281"/>
          </a:xfrm>
          <a:prstGeom prst="ellipse">
            <a:avLst/>
          </a:prstGeom>
          <a:solidFill>
            <a:srgbClr val="FCD8CC"/>
          </a:solidFill>
          <a:ln>
            <a:solidFill>
              <a:srgbClr val="F691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4AA1FE0B-071B-1C56-FA83-51FF8178DE20}"/>
              </a:ext>
            </a:extLst>
          </p:cNvPr>
          <p:cNvSpPr/>
          <p:nvPr/>
        </p:nvSpPr>
        <p:spPr>
          <a:xfrm>
            <a:off x="5237682" y="8652963"/>
            <a:ext cx="159042" cy="147281"/>
          </a:xfrm>
          <a:prstGeom prst="ellipse">
            <a:avLst/>
          </a:prstGeom>
          <a:solidFill>
            <a:srgbClr val="FCD8CC"/>
          </a:solidFill>
          <a:ln>
            <a:solidFill>
              <a:srgbClr val="F691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387F5DE-D9BD-4955-3D10-ECD51ABE7F1A}"/>
              </a:ext>
            </a:extLst>
          </p:cNvPr>
          <p:cNvSpPr/>
          <p:nvPr/>
        </p:nvSpPr>
        <p:spPr>
          <a:xfrm>
            <a:off x="319426" y="7968108"/>
            <a:ext cx="159042" cy="147281"/>
          </a:xfrm>
          <a:prstGeom prst="ellipse">
            <a:avLst/>
          </a:prstGeom>
          <a:solidFill>
            <a:srgbClr val="FCD8CC"/>
          </a:solidFill>
          <a:ln>
            <a:solidFill>
              <a:srgbClr val="F691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4BCA75E5-BC91-5EA2-59E1-1A685F5B5B92}"/>
              </a:ext>
            </a:extLst>
          </p:cNvPr>
          <p:cNvSpPr/>
          <p:nvPr/>
        </p:nvSpPr>
        <p:spPr>
          <a:xfrm>
            <a:off x="323250" y="6359724"/>
            <a:ext cx="159042" cy="147281"/>
          </a:xfrm>
          <a:prstGeom prst="ellipse">
            <a:avLst/>
          </a:prstGeom>
          <a:solidFill>
            <a:srgbClr val="FCD8CC"/>
          </a:solidFill>
          <a:ln>
            <a:solidFill>
              <a:srgbClr val="F6919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9" name="Image 88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C26D6B00-74C8-629F-C298-B942BA643E5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1970"/>
          <a:stretch/>
        </p:blipFill>
        <p:spPr>
          <a:xfrm>
            <a:off x="432079" y="781624"/>
            <a:ext cx="2980030" cy="257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0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539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2024-07-22T14:35:39Z</dcterms:created>
  <dcterms:modified xsi:type="dcterms:W3CDTF">2024-07-22T15:47:19Z</dcterms:modified>
</cp:coreProperties>
</file>