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33"/>
    <p:restoredTop sz="94690"/>
  </p:normalViewPr>
  <p:slideViewPr>
    <p:cSldViewPr snapToGrid="0">
      <p:cViewPr>
        <p:scale>
          <a:sx n="195" d="100"/>
          <a:sy n="195" d="100"/>
        </p:scale>
        <p:origin x="1744" y="-3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756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697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171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9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093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50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063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44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684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087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DFB9B4-E24F-1044-87BA-8468F5AD12C0}" type="datetimeFigureOut">
              <a:rPr lang="fr-FR" smtClean="0"/>
              <a:t>22/07/2024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A7F0DF9-64F5-CA46-83C5-173BAAD89E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900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FA8048-8A0E-5736-D130-6658DA81B49C}"/>
              </a:ext>
            </a:extLst>
          </p:cNvPr>
          <p:cNvSpPr/>
          <p:nvPr/>
        </p:nvSpPr>
        <p:spPr>
          <a:xfrm>
            <a:off x="350837" y="346165"/>
            <a:ext cx="6858000" cy="9980023"/>
          </a:xfrm>
          <a:prstGeom prst="rect">
            <a:avLst/>
          </a:prstGeom>
          <a:solidFill>
            <a:srgbClr val="FF9933">
              <a:alpha val="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AD3267-2DF5-9A3A-9324-E9444FCA5303}"/>
              </a:ext>
            </a:extLst>
          </p:cNvPr>
          <p:cNvSpPr/>
          <p:nvPr/>
        </p:nvSpPr>
        <p:spPr>
          <a:xfrm>
            <a:off x="350837" y="4728556"/>
            <a:ext cx="6858000" cy="42519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Trapezoid 30">
            <a:extLst>
              <a:ext uri="{FF2B5EF4-FFF2-40B4-BE49-F238E27FC236}">
                <a16:creationId xmlns:a16="http://schemas.microsoft.com/office/drawing/2014/main" id="{E2A93CC0-41A7-FF0C-CB4A-99315E1D0ADE}"/>
              </a:ext>
            </a:extLst>
          </p:cNvPr>
          <p:cNvSpPr/>
          <p:nvPr/>
        </p:nvSpPr>
        <p:spPr>
          <a:xfrm>
            <a:off x="1103312" y="8660649"/>
            <a:ext cx="5353050" cy="1667515"/>
          </a:xfrm>
          <a:prstGeom prst="trapezoid">
            <a:avLst>
              <a:gd name="adj" fmla="val 21598"/>
            </a:avLst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Isosceles Triangle 33">
            <a:extLst>
              <a:ext uri="{FF2B5EF4-FFF2-40B4-BE49-F238E27FC236}">
                <a16:creationId xmlns:a16="http://schemas.microsoft.com/office/drawing/2014/main" id="{164BD55E-9085-6CB8-BC5B-74258A540061}"/>
              </a:ext>
            </a:extLst>
          </p:cNvPr>
          <p:cNvSpPr/>
          <p:nvPr/>
        </p:nvSpPr>
        <p:spPr>
          <a:xfrm flipV="1">
            <a:off x="3555999" y="8654178"/>
            <a:ext cx="447676" cy="141672"/>
          </a:xfrm>
          <a:prstGeom prst="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1" name="Group 49">
            <a:extLst>
              <a:ext uri="{FF2B5EF4-FFF2-40B4-BE49-F238E27FC236}">
                <a16:creationId xmlns:a16="http://schemas.microsoft.com/office/drawing/2014/main" id="{9E0E3056-0FFD-EEE8-3C12-CD76522C64C8}"/>
              </a:ext>
            </a:extLst>
          </p:cNvPr>
          <p:cNvGrpSpPr/>
          <p:nvPr/>
        </p:nvGrpSpPr>
        <p:grpSpPr>
          <a:xfrm>
            <a:off x="962705" y="6556064"/>
            <a:ext cx="5796189" cy="1924662"/>
            <a:chOff x="611868" y="6249874"/>
            <a:chExt cx="5796189" cy="1924662"/>
          </a:xfrm>
        </p:grpSpPr>
        <p:sp>
          <p:nvSpPr>
            <p:cNvPr id="12" name="TextBox 12">
              <a:extLst>
                <a:ext uri="{FF2B5EF4-FFF2-40B4-BE49-F238E27FC236}">
                  <a16:creationId xmlns:a16="http://schemas.microsoft.com/office/drawing/2014/main" id="{7DF11924-283C-ED9E-3E71-2BEDB08D733C}"/>
                </a:ext>
              </a:extLst>
            </p:cNvPr>
            <p:cNvSpPr txBox="1"/>
            <p:nvPr/>
          </p:nvSpPr>
          <p:spPr>
            <a:xfrm>
              <a:off x="611868" y="6249874"/>
              <a:ext cx="1212851" cy="18466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r>
                <a:rPr lang="en-US" sz="1200" b="1" dirty="0">
                  <a:solidFill>
                    <a:srgbClr val="FF993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EXPERIENCES</a:t>
              </a:r>
            </a:p>
          </p:txBody>
        </p:sp>
        <p:grpSp>
          <p:nvGrpSpPr>
            <p:cNvPr id="13" name="Group 23">
              <a:extLst>
                <a:ext uri="{FF2B5EF4-FFF2-40B4-BE49-F238E27FC236}">
                  <a16:creationId xmlns:a16="http://schemas.microsoft.com/office/drawing/2014/main" id="{ADEF6406-7692-A769-2550-7374C751E298}"/>
                </a:ext>
              </a:extLst>
            </p:cNvPr>
            <p:cNvGrpSpPr/>
            <p:nvPr/>
          </p:nvGrpSpPr>
          <p:grpSpPr>
            <a:xfrm>
              <a:off x="611868" y="6504319"/>
              <a:ext cx="1535981" cy="1670217"/>
              <a:chOff x="611868" y="6457752"/>
              <a:chExt cx="1535981" cy="1670217"/>
            </a:xfrm>
          </p:grpSpPr>
          <p:sp>
            <p:nvSpPr>
              <p:cNvPr id="22" name="TextBox 19">
                <a:extLst>
                  <a:ext uri="{FF2B5EF4-FFF2-40B4-BE49-F238E27FC236}">
                    <a16:creationId xmlns:a16="http://schemas.microsoft.com/office/drawing/2014/main" id="{185A514B-C408-3059-1CA9-AB53AA377D01}"/>
                  </a:ext>
                </a:extLst>
              </p:cNvPr>
              <p:cNvSpPr txBox="1"/>
              <p:nvPr/>
            </p:nvSpPr>
            <p:spPr>
              <a:xfrm>
                <a:off x="611868" y="6457752"/>
                <a:ext cx="1212851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sz="900" i="1" spc="300" dirty="0">
                    <a:solidFill>
                      <a:srgbClr val="FF9933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2016 - 2017</a:t>
                </a:r>
              </a:p>
            </p:txBody>
          </p:sp>
          <p:sp>
            <p:nvSpPr>
              <p:cNvPr id="23" name="TextBox 21">
                <a:extLst>
                  <a:ext uri="{FF2B5EF4-FFF2-40B4-BE49-F238E27FC236}">
                    <a16:creationId xmlns:a16="http://schemas.microsoft.com/office/drawing/2014/main" id="{39FD4BCA-E0B5-9DA3-AB98-181962EC4899}"/>
                  </a:ext>
                </a:extLst>
              </p:cNvPr>
              <p:cNvSpPr txBox="1"/>
              <p:nvPr/>
            </p:nvSpPr>
            <p:spPr>
              <a:xfrm>
                <a:off x="611868" y="6666030"/>
                <a:ext cx="1535981" cy="14619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Société – 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Poste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occupé</a:t>
                </a:r>
                <a:endParaRPr lang="en-US" sz="9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Lorem ipsum dolor sit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p:grpSp>
        <p:grpSp>
          <p:nvGrpSpPr>
            <p:cNvPr id="14" name="Group 24">
              <a:extLst>
                <a:ext uri="{FF2B5EF4-FFF2-40B4-BE49-F238E27FC236}">
                  <a16:creationId xmlns:a16="http://schemas.microsoft.com/office/drawing/2014/main" id="{7C65381B-675E-3427-A0BA-9A22BB4D039E}"/>
                </a:ext>
              </a:extLst>
            </p:cNvPr>
            <p:cNvGrpSpPr/>
            <p:nvPr/>
          </p:nvGrpSpPr>
          <p:grpSpPr>
            <a:xfrm>
              <a:off x="2741972" y="6504319"/>
              <a:ext cx="1535981" cy="1670217"/>
              <a:chOff x="611868" y="6457752"/>
              <a:chExt cx="1535981" cy="1670217"/>
            </a:xfrm>
          </p:grpSpPr>
          <p:sp>
            <p:nvSpPr>
              <p:cNvPr id="20" name="TextBox 25">
                <a:extLst>
                  <a:ext uri="{FF2B5EF4-FFF2-40B4-BE49-F238E27FC236}">
                    <a16:creationId xmlns:a16="http://schemas.microsoft.com/office/drawing/2014/main" id="{6DA7DC24-7F00-CBFC-CC75-91C10F698A9F}"/>
                  </a:ext>
                </a:extLst>
              </p:cNvPr>
              <p:cNvSpPr txBox="1"/>
              <p:nvPr/>
            </p:nvSpPr>
            <p:spPr>
              <a:xfrm>
                <a:off x="611868" y="6457752"/>
                <a:ext cx="1212851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sz="900" i="1" spc="300" dirty="0">
                    <a:solidFill>
                      <a:srgbClr val="FF9933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2018 - 2019</a:t>
                </a:r>
              </a:p>
            </p:txBody>
          </p:sp>
          <p:sp>
            <p:nvSpPr>
              <p:cNvPr id="21" name="TextBox 26">
                <a:extLst>
                  <a:ext uri="{FF2B5EF4-FFF2-40B4-BE49-F238E27FC236}">
                    <a16:creationId xmlns:a16="http://schemas.microsoft.com/office/drawing/2014/main" id="{8FAD9CBB-EC0B-C64B-59A7-808E83AB953C}"/>
                  </a:ext>
                </a:extLst>
              </p:cNvPr>
              <p:cNvSpPr txBox="1"/>
              <p:nvPr/>
            </p:nvSpPr>
            <p:spPr>
              <a:xfrm>
                <a:off x="611868" y="6666030"/>
                <a:ext cx="1535981" cy="14619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Société – </a:t>
                </a:r>
                <a:r>
                  <a:rPr lang="en-US" sz="9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Poste </a:t>
                </a:r>
                <a:r>
                  <a:rPr lang="en-US" sz="9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occupé</a:t>
                </a:r>
                <a:endParaRPr lang="en-US" sz="9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Lorem ipsum dolor sit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p:grpSp>
        <p:grpSp>
          <p:nvGrpSpPr>
            <p:cNvPr id="15" name="Group 27">
              <a:extLst>
                <a:ext uri="{FF2B5EF4-FFF2-40B4-BE49-F238E27FC236}">
                  <a16:creationId xmlns:a16="http://schemas.microsoft.com/office/drawing/2014/main" id="{C08487BA-8C3C-6E79-5BC9-5CAA6C9D28A9}"/>
                </a:ext>
              </a:extLst>
            </p:cNvPr>
            <p:cNvGrpSpPr/>
            <p:nvPr/>
          </p:nvGrpSpPr>
          <p:grpSpPr>
            <a:xfrm>
              <a:off x="4872076" y="6504319"/>
              <a:ext cx="1535981" cy="1670217"/>
              <a:chOff x="611868" y="6457752"/>
              <a:chExt cx="1535981" cy="1670217"/>
            </a:xfrm>
          </p:grpSpPr>
          <p:sp>
            <p:nvSpPr>
              <p:cNvPr id="18" name="TextBox 28">
                <a:extLst>
                  <a:ext uri="{FF2B5EF4-FFF2-40B4-BE49-F238E27FC236}">
                    <a16:creationId xmlns:a16="http://schemas.microsoft.com/office/drawing/2014/main" id="{CDE24F9A-F25A-34CE-712C-5642A7A76AC8}"/>
                  </a:ext>
                </a:extLst>
              </p:cNvPr>
              <p:cNvSpPr txBox="1"/>
              <p:nvPr/>
            </p:nvSpPr>
            <p:spPr>
              <a:xfrm>
                <a:off x="611868" y="6457752"/>
                <a:ext cx="1212851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r>
                  <a:rPr lang="en-US" sz="900" i="1" spc="300" dirty="0">
                    <a:solidFill>
                      <a:srgbClr val="FF9933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2019 - 2022</a:t>
                </a:r>
              </a:p>
            </p:txBody>
          </p:sp>
          <p:sp>
            <p:nvSpPr>
              <p:cNvPr id="19" name="TextBox 29">
                <a:extLst>
                  <a:ext uri="{FF2B5EF4-FFF2-40B4-BE49-F238E27FC236}">
                    <a16:creationId xmlns:a16="http://schemas.microsoft.com/office/drawing/2014/main" id="{7A809600-A6EA-CE0F-9F59-0CA5676F0D64}"/>
                  </a:ext>
                </a:extLst>
              </p:cNvPr>
              <p:cNvSpPr txBox="1"/>
              <p:nvPr/>
            </p:nvSpPr>
            <p:spPr>
              <a:xfrm>
                <a:off x="611868" y="6666030"/>
                <a:ext cx="1535981" cy="146193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US" sz="9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Société – </a:t>
                </a:r>
                <a:r>
                  <a:rPr lang="en-US" sz="9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Poste </a:t>
                </a:r>
                <a:r>
                  <a:rPr lang="en-US" sz="9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occupé</a:t>
                </a:r>
                <a:endParaRPr lang="en-US" sz="9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>
                  <a:spcAft>
                    <a:spcPts val="600"/>
                  </a:spcAft>
                </a:pP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Lorem ipsum dolor sit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Lorem ipsum dolor sit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amet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,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consectetur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adipiscing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elit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Morbi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tristique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sapien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nec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nulla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US" sz="900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rutrum</a:t>
                </a:r>
                <a:r>
                  <a:rPr lang="en-US" sz="900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. </a:t>
                </a:r>
              </a:p>
            </p:txBody>
          </p:sp>
        </p:grpSp>
        <p:cxnSp>
          <p:nvCxnSpPr>
            <p:cNvPr id="16" name="Straight Connector 43">
              <a:extLst>
                <a:ext uri="{FF2B5EF4-FFF2-40B4-BE49-F238E27FC236}">
                  <a16:creationId xmlns:a16="http://schemas.microsoft.com/office/drawing/2014/main" id="{2EFF2B71-F329-320A-A6E3-0612AB3E09DA}"/>
                </a:ext>
              </a:extLst>
            </p:cNvPr>
            <p:cNvCxnSpPr/>
            <p:nvPr/>
          </p:nvCxnSpPr>
          <p:spPr>
            <a:xfrm>
              <a:off x="1803276" y="6573569"/>
              <a:ext cx="689145" cy="0"/>
            </a:xfrm>
            <a:prstGeom prst="line">
              <a:avLst/>
            </a:prstGeom>
            <a:ln>
              <a:gradFill>
                <a:gsLst>
                  <a:gs pos="0">
                    <a:srgbClr val="FF9933">
                      <a:alpha val="0"/>
                    </a:srgbClr>
                  </a:gs>
                  <a:gs pos="100000">
                    <a:srgbClr val="FF9933"/>
                  </a:gs>
                </a:gsLst>
                <a:lin ang="0" scaled="0"/>
              </a:gra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44">
              <a:extLst>
                <a:ext uri="{FF2B5EF4-FFF2-40B4-BE49-F238E27FC236}">
                  <a16:creationId xmlns:a16="http://schemas.microsoft.com/office/drawing/2014/main" id="{3187794E-B054-DEC9-9154-12C8144D390F}"/>
                </a:ext>
              </a:extLst>
            </p:cNvPr>
            <p:cNvCxnSpPr/>
            <p:nvPr/>
          </p:nvCxnSpPr>
          <p:spPr>
            <a:xfrm>
              <a:off x="3933380" y="6573569"/>
              <a:ext cx="689145" cy="0"/>
            </a:xfrm>
            <a:prstGeom prst="line">
              <a:avLst/>
            </a:prstGeom>
            <a:ln>
              <a:gradFill>
                <a:gsLst>
                  <a:gs pos="0">
                    <a:srgbClr val="FF9933">
                      <a:alpha val="0"/>
                    </a:srgbClr>
                  </a:gs>
                  <a:gs pos="100000">
                    <a:srgbClr val="FF9933"/>
                  </a:gs>
                </a:gsLst>
                <a:lin ang="0" scaled="0"/>
              </a:gradFill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32">
            <a:extLst>
              <a:ext uri="{FF2B5EF4-FFF2-40B4-BE49-F238E27FC236}">
                <a16:creationId xmlns:a16="http://schemas.microsoft.com/office/drawing/2014/main" id="{FC15A8C3-C906-33F6-00E6-2EC9A0605745}"/>
              </a:ext>
            </a:extLst>
          </p:cNvPr>
          <p:cNvSpPr txBox="1"/>
          <p:nvPr/>
        </p:nvSpPr>
        <p:spPr>
          <a:xfrm>
            <a:off x="3187888" y="8887870"/>
            <a:ext cx="1212851" cy="18466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FORMATION</a:t>
            </a:r>
          </a:p>
        </p:txBody>
      </p:sp>
      <p:grpSp>
        <p:nvGrpSpPr>
          <p:cNvPr id="33" name="Group 62">
            <a:extLst>
              <a:ext uri="{FF2B5EF4-FFF2-40B4-BE49-F238E27FC236}">
                <a16:creationId xmlns:a16="http://schemas.microsoft.com/office/drawing/2014/main" id="{2A1785D2-8303-7179-780A-A211561F4443}"/>
              </a:ext>
            </a:extLst>
          </p:cNvPr>
          <p:cNvGrpSpPr/>
          <p:nvPr/>
        </p:nvGrpSpPr>
        <p:grpSpPr>
          <a:xfrm>
            <a:off x="2854513" y="8980203"/>
            <a:ext cx="1879601" cy="0"/>
            <a:chOff x="2470150" y="8334776"/>
            <a:chExt cx="1879601" cy="0"/>
          </a:xfrm>
        </p:grpSpPr>
        <p:cxnSp>
          <p:nvCxnSpPr>
            <p:cNvPr id="34" name="Straight Connector 59">
              <a:extLst>
                <a:ext uri="{FF2B5EF4-FFF2-40B4-BE49-F238E27FC236}">
                  <a16:creationId xmlns:a16="http://schemas.microsoft.com/office/drawing/2014/main" id="{7798F608-7BF2-5C0C-9036-7F7E2680B2C6}"/>
                </a:ext>
              </a:extLst>
            </p:cNvPr>
            <p:cNvCxnSpPr/>
            <p:nvPr/>
          </p:nvCxnSpPr>
          <p:spPr>
            <a:xfrm flipH="1">
              <a:off x="2470150" y="8334776"/>
              <a:ext cx="314325" cy="0"/>
            </a:xfrm>
            <a:prstGeom prst="line">
              <a:avLst/>
            </a:prstGeom>
            <a:ln>
              <a:gradFill>
                <a:gsLst>
                  <a:gs pos="0">
                    <a:schemeClr val="tx1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0"/>
              </a:gra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61">
              <a:extLst>
                <a:ext uri="{FF2B5EF4-FFF2-40B4-BE49-F238E27FC236}">
                  <a16:creationId xmlns:a16="http://schemas.microsoft.com/office/drawing/2014/main" id="{747760C9-821E-A461-740C-16CB144BD519}"/>
                </a:ext>
              </a:extLst>
            </p:cNvPr>
            <p:cNvCxnSpPr/>
            <p:nvPr/>
          </p:nvCxnSpPr>
          <p:spPr>
            <a:xfrm>
              <a:off x="4035426" y="8334776"/>
              <a:ext cx="314325" cy="0"/>
            </a:xfrm>
            <a:prstGeom prst="line">
              <a:avLst/>
            </a:prstGeom>
            <a:ln>
              <a:gradFill>
                <a:gsLst>
                  <a:gs pos="0">
                    <a:schemeClr val="tx1"/>
                  </a:gs>
                  <a:gs pos="100000">
                    <a:schemeClr val="tx1">
                      <a:alpha val="0"/>
                    </a:schemeClr>
                  </a:gs>
                </a:gsLst>
                <a:lin ang="0" scaled="0"/>
              </a:gradFill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65">
            <a:extLst>
              <a:ext uri="{FF2B5EF4-FFF2-40B4-BE49-F238E27FC236}">
                <a16:creationId xmlns:a16="http://schemas.microsoft.com/office/drawing/2014/main" id="{27EAB2BE-659E-ABCF-3731-55CF492E584A}"/>
              </a:ext>
            </a:extLst>
          </p:cNvPr>
          <p:cNvSpPr txBox="1"/>
          <p:nvPr/>
        </p:nvSpPr>
        <p:spPr>
          <a:xfrm>
            <a:off x="3003956" y="3805684"/>
            <a:ext cx="1436099" cy="246221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 algn="r"/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Jean-Alexandre</a:t>
            </a:r>
          </a:p>
        </p:txBody>
      </p:sp>
      <p:sp>
        <p:nvSpPr>
          <p:cNvPr id="37" name="TextBox 66">
            <a:extLst>
              <a:ext uri="{FF2B5EF4-FFF2-40B4-BE49-F238E27FC236}">
                <a16:creationId xmlns:a16="http://schemas.microsoft.com/office/drawing/2014/main" id="{500506D1-651E-5375-017E-67F8F6EAC6CD}"/>
              </a:ext>
            </a:extLst>
          </p:cNvPr>
          <p:cNvSpPr txBox="1"/>
          <p:nvPr/>
        </p:nvSpPr>
        <p:spPr>
          <a:xfrm>
            <a:off x="1306852" y="4031402"/>
            <a:ext cx="3175678" cy="615553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r>
              <a:rPr lang="en-US" sz="4000" b="1" dirty="0">
                <a:solidFill>
                  <a:srgbClr val="FF99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MOPASSANT</a:t>
            </a:r>
          </a:p>
        </p:txBody>
      </p:sp>
      <p:sp>
        <p:nvSpPr>
          <p:cNvPr id="38" name="TextBox 7">
            <a:extLst>
              <a:ext uri="{FF2B5EF4-FFF2-40B4-BE49-F238E27FC236}">
                <a16:creationId xmlns:a16="http://schemas.microsoft.com/office/drawing/2014/main" id="{AE86CAB5-25AE-31B0-DD75-C7F501B4288C}"/>
              </a:ext>
            </a:extLst>
          </p:cNvPr>
          <p:cNvSpPr txBox="1"/>
          <p:nvPr/>
        </p:nvSpPr>
        <p:spPr>
          <a:xfrm>
            <a:off x="2013631" y="5048132"/>
            <a:ext cx="4745263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 ipsum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39" name="TextBox 8">
            <a:extLst>
              <a:ext uri="{FF2B5EF4-FFF2-40B4-BE49-F238E27FC236}">
                <a16:creationId xmlns:a16="http://schemas.microsoft.com/office/drawing/2014/main" id="{0946D258-2DA7-85F1-DE03-2FF84071E840}"/>
              </a:ext>
            </a:extLst>
          </p:cNvPr>
          <p:cNvSpPr txBox="1"/>
          <p:nvPr/>
        </p:nvSpPr>
        <p:spPr>
          <a:xfrm>
            <a:off x="800780" y="5171243"/>
            <a:ext cx="1012145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100" b="1" dirty="0">
                <a:solidFill>
                  <a:srgbClr val="FF99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</a:p>
        </p:txBody>
      </p:sp>
      <p:cxnSp>
        <p:nvCxnSpPr>
          <p:cNvPr id="40" name="Straight Connector 10">
            <a:extLst>
              <a:ext uri="{FF2B5EF4-FFF2-40B4-BE49-F238E27FC236}">
                <a16:creationId xmlns:a16="http://schemas.microsoft.com/office/drawing/2014/main" id="{BE281638-7EA1-1096-90B4-DABDE2BD216E}"/>
              </a:ext>
            </a:extLst>
          </p:cNvPr>
          <p:cNvCxnSpPr/>
          <p:nvPr/>
        </p:nvCxnSpPr>
        <p:spPr>
          <a:xfrm flipH="1">
            <a:off x="800780" y="5569473"/>
            <a:ext cx="5958114" cy="0"/>
          </a:xfrm>
          <a:prstGeom prst="line">
            <a:avLst/>
          </a:prstGeom>
          <a:ln>
            <a:gradFill>
              <a:gsLst>
                <a:gs pos="0">
                  <a:srgbClr val="FF9933">
                    <a:alpha val="0"/>
                  </a:srgbClr>
                </a:gs>
                <a:gs pos="100000">
                  <a:srgbClr val="FF9933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69">
            <a:extLst>
              <a:ext uri="{FF2B5EF4-FFF2-40B4-BE49-F238E27FC236}">
                <a16:creationId xmlns:a16="http://schemas.microsoft.com/office/drawing/2014/main" id="{9111AC95-35EF-FD1C-60D0-FCFCD306855D}"/>
              </a:ext>
            </a:extLst>
          </p:cNvPr>
          <p:cNvSpPr txBox="1"/>
          <p:nvPr/>
        </p:nvSpPr>
        <p:spPr>
          <a:xfrm>
            <a:off x="2013631" y="5675315"/>
            <a:ext cx="4745263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71450" indent="-171450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171450" indent="-171450">
              <a:buClr>
                <a:srgbClr val="FF9933"/>
              </a:buClr>
              <a:buFont typeface="Arial" panose="020B0604020202020204" pitchFamily="34" charset="0"/>
              <a:buChar char="•"/>
            </a:pP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maximus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lang="en-US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lang="en-US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 ipsum</a:t>
            </a:r>
          </a:p>
        </p:txBody>
      </p:sp>
      <p:sp>
        <p:nvSpPr>
          <p:cNvPr id="43" name="Isosceles Triangle 81">
            <a:extLst>
              <a:ext uri="{FF2B5EF4-FFF2-40B4-BE49-F238E27FC236}">
                <a16:creationId xmlns:a16="http://schemas.microsoft.com/office/drawing/2014/main" id="{801882AB-4CBC-C950-C48E-FF3915D3EF1A}"/>
              </a:ext>
            </a:extLst>
          </p:cNvPr>
          <p:cNvSpPr/>
          <p:nvPr/>
        </p:nvSpPr>
        <p:spPr>
          <a:xfrm flipV="1">
            <a:off x="800780" y="5572530"/>
            <a:ext cx="157956" cy="69780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TextBox 80">
            <a:extLst>
              <a:ext uri="{FF2B5EF4-FFF2-40B4-BE49-F238E27FC236}">
                <a16:creationId xmlns:a16="http://schemas.microsoft.com/office/drawing/2014/main" id="{02189877-81D9-3A35-9BF4-0989EEE2C10E}"/>
              </a:ext>
            </a:extLst>
          </p:cNvPr>
          <p:cNvSpPr txBox="1"/>
          <p:nvPr/>
        </p:nvSpPr>
        <p:spPr>
          <a:xfrm>
            <a:off x="1142485" y="1946525"/>
            <a:ext cx="1809791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1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COMPETENCES &amp; LANGUES</a:t>
            </a:r>
          </a:p>
        </p:txBody>
      </p:sp>
      <p:cxnSp>
        <p:nvCxnSpPr>
          <p:cNvPr id="45" name="Straight Connector 136">
            <a:extLst>
              <a:ext uri="{FF2B5EF4-FFF2-40B4-BE49-F238E27FC236}">
                <a16:creationId xmlns:a16="http://schemas.microsoft.com/office/drawing/2014/main" id="{B0273744-C599-F2C1-2248-DCEA345C49D1}"/>
              </a:ext>
            </a:extLst>
          </p:cNvPr>
          <p:cNvCxnSpPr>
            <a:cxnSpLocks/>
          </p:cNvCxnSpPr>
          <p:nvPr/>
        </p:nvCxnSpPr>
        <p:spPr>
          <a:xfrm>
            <a:off x="3173411" y="2031163"/>
            <a:ext cx="3585483" cy="0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Isosceles Triangle 137">
            <a:extLst>
              <a:ext uri="{FF2B5EF4-FFF2-40B4-BE49-F238E27FC236}">
                <a16:creationId xmlns:a16="http://schemas.microsoft.com/office/drawing/2014/main" id="{A7DCBD6C-0F6C-5C07-D3F8-0C7860A0517F}"/>
              </a:ext>
            </a:extLst>
          </p:cNvPr>
          <p:cNvSpPr/>
          <p:nvPr/>
        </p:nvSpPr>
        <p:spPr>
          <a:xfrm rot="16200000">
            <a:off x="6646745" y="1979241"/>
            <a:ext cx="120457" cy="103842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TextBox 139">
            <a:extLst>
              <a:ext uri="{FF2B5EF4-FFF2-40B4-BE49-F238E27FC236}">
                <a16:creationId xmlns:a16="http://schemas.microsoft.com/office/drawing/2014/main" id="{7AD52C9C-835E-DEAA-66C0-0768D1D9FA71}"/>
              </a:ext>
            </a:extLst>
          </p:cNvPr>
          <p:cNvSpPr txBox="1"/>
          <p:nvPr/>
        </p:nvSpPr>
        <p:spPr>
          <a:xfrm>
            <a:off x="1142485" y="2441342"/>
            <a:ext cx="923523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CONTACTS</a:t>
            </a:r>
          </a:p>
        </p:txBody>
      </p:sp>
      <p:sp>
        <p:nvSpPr>
          <p:cNvPr id="48" name="TextBox 140">
            <a:extLst>
              <a:ext uri="{FF2B5EF4-FFF2-40B4-BE49-F238E27FC236}">
                <a16:creationId xmlns:a16="http://schemas.microsoft.com/office/drawing/2014/main" id="{9DD052BF-67F8-DBC4-404A-817066FC9D32}"/>
              </a:ext>
            </a:extLst>
          </p:cNvPr>
          <p:cNvSpPr txBox="1"/>
          <p:nvPr/>
        </p:nvSpPr>
        <p:spPr>
          <a:xfrm>
            <a:off x="1596697" y="2891962"/>
            <a:ext cx="95058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Tel : 01 02 03 04  05</a:t>
            </a:r>
          </a:p>
        </p:txBody>
      </p:sp>
      <p:sp>
        <p:nvSpPr>
          <p:cNvPr id="49" name="Oval 144">
            <a:extLst>
              <a:ext uri="{FF2B5EF4-FFF2-40B4-BE49-F238E27FC236}">
                <a16:creationId xmlns:a16="http://schemas.microsoft.com/office/drawing/2014/main" id="{C221CCA9-6396-254B-744E-53A3F34F1A7C}"/>
              </a:ext>
            </a:extLst>
          </p:cNvPr>
          <p:cNvSpPr/>
          <p:nvPr/>
        </p:nvSpPr>
        <p:spPr>
          <a:xfrm>
            <a:off x="1152941" y="2810642"/>
            <a:ext cx="285750" cy="285750"/>
          </a:xfrm>
          <a:prstGeom prst="ellipse">
            <a:avLst/>
          </a:prstGeom>
          <a:solidFill>
            <a:srgbClr val="FF9933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0" name="Group 141">
            <a:extLst>
              <a:ext uri="{FF2B5EF4-FFF2-40B4-BE49-F238E27FC236}">
                <a16:creationId xmlns:a16="http://schemas.microsoft.com/office/drawing/2014/main" id="{55099AAC-58CD-E510-4BD1-D6620F571CD4}"/>
              </a:ext>
            </a:extLst>
          </p:cNvPr>
          <p:cNvGrpSpPr/>
          <p:nvPr/>
        </p:nvGrpSpPr>
        <p:grpSpPr>
          <a:xfrm>
            <a:off x="1310947" y="2886776"/>
            <a:ext cx="160404" cy="139908"/>
            <a:chOff x="11258550" y="804863"/>
            <a:chExt cx="285750" cy="249238"/>
          </a:xfrm>
          <a:solidFill>
            <a:schemeClr val="tx1"/>
          </a:solidFill>
        </p:grpSpPr>
        <p:sp>
          <p:nvSpPr>
            <p:cNvPr id="51" name="Freeform 1918">
              <a:extLst>
                <a:ext uri="{FF2B5EF4-FFF2-40B4-BE49-F238E27FC236}">
                  <a16:creationId xmlns:a16="http://schemas.microsoft.com/office/drawing/2014/main" id="{0284FDC5-CE06-482B-F0FC-2F809D6B9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258550" y="804863"/>
              <a:ext cx="285750" cy="95250"/>
            </a:xfrm>
            <a:custGeom>
              <a:avLst/>
              <a:gdLst>
                <a:gd name="T0" fmla="*/ 710 w 902"/>
                <a:gd name="T1" fmla="*/ 20 h 304"/>
                <a:gd name="T2" fmla="*/ 581 w 902"/>
                <a:gd name="T3" fmla="*/ 6 h 304"/>
                <a:gd name="T4" fmla="*/ 452 w 902"/>
                <a:gd name="T5" fmla="*/ 0 h 304"/>
                <a:gd name="T6" fmla="*/ 322 w 902"/>
                <a:gd name="T7" fmla="*/ 6 h 304"/>
                <a:gd name="T8" fmla="*/ 192 w 902"/>
                <a:gd name="T9" fmla="*/ 20 h 304"/>
                <a:gd name="T10" fmla="*/ 97 w 902"/>
                <a:gd name="T11" fmla="*/ 38 h 304"/>
                <a:gd name="T12" fmla="*/ 65 w 902"/>
                <a:gd name="T13" fmla="*/ 52 h 304"/>
                <a:gd name="T14" fmla="*/ 39 w 902"/>
                <a:gd name="T15" fmla="*/ 73 h 304"/>
                <a:gd name="T16" fmla="*/ 18 w 902"/>
                <a:gd name="T17" fmla="*/ 100 h 304"/>
                <a:gd name="T18" fmla="*/ 5 w 902"/>
                <a:gd name="T19" fmla="*/ 130 h 304"/>
                <a:gd name="T20" fmla="*/ 0 w 902"/>
                <a:gd name="T21" fmla="*/ 163 h 304"/>
                <a:gd name="T22" fmla="*/ 2 w 902"/>
                <a:gd name="T23" fmla="*/ 232 h 304"/>
                <a:gd name="T24" fmla="*/ 12 w 902"/>
                <a:gd name="T25" fmla="*/ 257 h 304"/>
                <a:gd name="T26" fmla="*/ 27 w 902"/>
                <a:gd name="T27" fmla="*/ 278 h 304"/>
                <a:gd name="T28" fmla="*/ 47 w 902"/>
                <a:gd name="T29" fmla="*/ 293 h 304"/>
                <a:gd name="T30" fmla="*/ 73 w 902"/>
                <a:gd name="T31" fmla="*/ 303 h 304"/>
                <a:gd name="T32" fmla="*/ 211 w 902"/>
                <a:gd name="T33" fmla="*/ 304 h 304"/>
                <a:gd name="T34" fmla="*/ 238 w 902"/>
                <a:gd name="T35" fmla="*/ 300 h 304"/>
                <a:gd name="T36" fmla="*/ 262 w 902"/>
                <a:gd name="T37" fmla="*/ 289 h 304"/>
                <a:gd name="T38" fmla="*/ 280 w 902"/>
                <a:gd name="T39" fmla="*/ 272 h 304"/>
                <a:gd name="T40" fmla="*/ 294 w 902"/>
                <a:gd name="T41" fmla="*/ 249 h 304"/>
                <a:gd name="T42" fmla="*/ 300 w 902"/>
                <a:gd name="T43" fmla="*/ 223 h 304"/>
                <a:gd name="T44" fmla="*/ 339 w 902"/>
                <a:gd name="T45" fmla="*/ 195 h 304"/>
                <a:gd name="T46" fmla="*/ 452 w 902"/>
                <a:gd name="T47" fmla="*/ 190 h 304"/>
                <a:gd name="T48" fmla="*/ 563 w 902"/>
                <a:gd name="T49" fmla="*/ 195 h 304"/>
                <a:gd name="T50" fmla="*/ 602 w 902"/>
                <a:gd name="T51" fmla="*/ 222 h 304"/>
                <a:gd name="T52" fmla="*/ 608 w 902"/>
                <a:gd name="T53" fmla="*/ 248 h 304"/>
                <a:gd name="T54" fmla="*/ 622 w 902"/>
                <a:gd name="T55" fmla="*/ 271 h 304"/>
                <a:gd name="T56" fmla="*/ 641 w 902"/>
                <a:gd name="T57" fmla="*/ 289 h 304"/>
                <a:gd name="T58" fmla="*/ 665 w 902"/>
                <a:gd name="T59" fmla="*/ 301 h 304"/>
                <a:gd name="T60" fmla="*/ 692 w 902"/>
                <a:gd name="T61" fmla="*/ 304 h 304"/>
                <a:gd name="T62" fmla="*/ 812 w 902"/>
                <a:gd name="T63" fmla="*/ 304 h 304"/>
                <a:gd name="T64" fmla="*/ 839 w 902"/>
                <a:gd name="T65" fmla="*/ 300 h 304"/>
                <a:gd name="T66" fmla="*/ 862 w 902"/>
                <a:gd name="T67" fmla="*/ 289 h 304"/>
                <a:gd name="T68" fmla="*/ 882 w 902"/>
                <a:gd name="T69" fmla="*/ 272 h 304"/>
                <a:gd name="T70" fmla="*/ 894 w 902"/>
                <a:gd name="T71" fmla="*/ 249 h 304"/>
                <a:gd name="T72" fmla="*/ 902 w 902"/>
                <a:gd name="T73" fmla="*/ 223 h 304"/>
                <a:gd name="T74" fmla="*/ 901 w 902"/>
                <a:gd name="T75" fmla="*/ 153 h 304"/>
                <a:gd name="T76" fmla="*/ 893 w 902"/>
                <a:gd name="T77" fmla="*/ 121 h 304"/>
                <a:gd name="T78" fmla="*/ 878 w 902"/>
                <a:gd name="T79" fmla="*/ 90 h 304"/>
                <a:gd name="T80" fmla="*/ 855 w 902"/>
                <a:gd name="T81" fmla="*/ 66 h 304"/>
                <a:gd name="T82" fmla="*/ 827 w 902"/>
                <a:gd name="T83" fmla="*/ 47 h 304"/>
                <a:gd name="T84" fmla="*/ 795 w 902"/>
                <a:gd name="T85" fmla="*/ 3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02" h="304">
                  <a:moveTo>
                    <a:pt x="795" y="36"/>
                  </a:moveTo>
                  <a:lnTo>
                    <a:pt x="753" y="27"/>
                  </a:lnTo>
                  <a:lnTo>
                    <a:pt x="710" y="20"/>
                  </a:lnTo>
                  <a:lnTo>
                    <a:pt x="667" y="14"/>
                  </a:lnTo>
                  <a:lnTo>
                    <a:pt x="624" y="9"/>
                  </a:lnTo>
                  <a:lnTo>
                    <a:pt x="581" y="6"/>
                  </a:lnTo>
                  <a:lnTo>
                    <a:pt x="537" y="3"/>
                  </a:lnTo>
                  <a:lnTo>
                    <a:pt x="494" y="1"/>
                  </a:lnTo>
                  <a:lnTo>
                    <a:pt x="452" y="0"/>
                  </a:lnTo>
                  <a:lnTo>
                    <a:pt x="408" y="1"/>
                  </a:lnTo>
                  <a:lnTo>
                    <a:pt x="365" y="3"/>
                  </a:lnTo>
                  <a:lnTo>
                    <a:pt x="322" y="6"/>
                  </a:lnTo>
                  <a:lnTo>
                    <a:pt x="278" y="9"/>
                  </a:lnTo>
                  <a:lnTo>
                    <a:pt x="235" y="14"/>
                  </a:lnTo>
                  <a:lnTo>
                    <a:pt x="192" y="20"/>
                  </a:lnTo>
                  <a:lnTo>
                    <a:pt x="150" y="27"/>
                  </a:lnTo>
                  <a:lnTo>
                    <a:pt x="107" y="36"/>
                  </a:lnTo>
                  <a:lnTo>
                    <a:pt x="97" y="38"/>
                  </a:lnTo>
                  <a:lnTo>
                    <a:pt x="86" y="42"/>
                  </a:lnTo>
                  <a:lnTo>
                    <a:pt x="75" y="47"/>
                  </a:lnTo>
                  <a:lnTo>
                    <a:pt x="65" y="52"/>
                  </a:lnTo>
                  <a:lnTo>
                    <a:pt x="56" y="58"/>
                  </a:lnTo>
                  <a:lnTo>
                    <a:pt x="47" y="66"/>
                  </a:lnTo>
                  <a:lnTo>
                    <a:pt x="39" y="73"/>
                  </a:lnTo>
                  <a:lnTo>
                    <a:pt x="31" y="82"/>
                  </a:lnTo>
                  <a:lnTo>
                    <a:pt x="25" y="90"/>
                  </a:lnTo>
                  <a:lnTo>
                    <a:pt x="18" y="100"/>
                  </a:lnTo>
                  <a:lnTo>
                    <a:pt x="13" y="110"/>
                  </a:lnTo>
                  <a:lnTo>
                    <a:pt x="9" y="121"/>
                  </a:lnTo>
                  <a:lnTo>
                    <a:pt x="5" y="130"/>
                  </a:lnTo>
                  <a:lnTo>
                    <a:pt x="2" y="142"/>
                  </a:lnTo>
                  <a:lnTo>
                    <a:pt x="1" y="153"/>
                  </a:lnTo>
                  <a:lnTo>
                    <a:pt x="0" y="163"/>
                  </a:lnTo>
                  <a:lnTo>
                    <a:pt x="0" y="214"/>
                  </a:lnTo>
                  <a:lnTo>
                    <a:pt x="1" y="223"/>
                  </a:lnTo>
                  <a:lnTo>
                    <a:pt x="2" y="232"/>
                  </a:lnTo>
                  <a:lnTo>
                    <a:pt x="4" y="241"/>
                  </a:lnTo>
                  <a:lnTo>
                    <a:pt x="8" y="249"/>
                  </a:lnTo>
                  <a:lnTo>
                    <a:pt x="12" y="257"/>
                  </a:lnTo>
                  <a:lnTo>
                    <a:pt x="16" y="264"/>
                  </a:lnTo>
                  <a:lnTo>
                    <a:pt x="21" y="272"/>
                  </a:lnTo>
                  <a:lnTo>
                    <a:pt x="27" y="278"/>
                  </a:lnTo>
                  <a:lnTo>
                    <a:pt x="33" y="284"/>
                  </a:lnTo>
                  <a:lnTo>
                    <a:pt x="41" y="289"/>
                  </a:lnTo>
                  <a:lnTo>
                    <a:pt x="47" y="293"/>
                  </a:lnTo>
                  <a:lnTo>
                    <a:pt x="56" y="298"/>
                  </a:lnTo>
                  <a:lnTo>
                    <a:pt x="64" y="300"/>
                  </a:lnTo>
                  <a:lnTo>
                    <a:pt x="73" y="303"/>
                  </a:lnTo>
                  <a:lnTo>
                    <a:pt x="82" y="304"/>
                  </a:lnTo>
                  <a:lnTo>
                    <a:pt x="90" y="304"/>
                  </a:lnTo>
                  <a:lnTo>
                    <a:pt x="211" y="304"/>
                  </a:lnTo>
                  <a:lnTo>
                    <a:pt x="220" y="304"/>
                  </a:lnTo>
                  <a:lnTo>
                    <a:pt x="228" y="303"/>
                  </a:lnTo>
                  <a:lnTo>
                    <a:pt x="238" y="300"/>
                  </a:lnTo>
                  <a:lnTo>
                    <a:pt x="246" y="298"/>
                  </a:lnTo>
                  <a:lnTo>
                    <a:pt x="254" y="293"/>
                  </a:lnTo>
                  <a:lnTo>
                    <a:pt x="262" y="289"/>
                  </a:lnTo>
                  <a:lnTo>
                    <a:pt x="268" y="284"/>
                  </a:lnTo>
                  <a:lnTo>
                    <a:pt x="275" y="278"/>
                  </a:lnTo>
                  <a:lnTo>
                    <a:pt x="280" y="272"/>
                  </a:lnTo>
                  <a:lnTo>
                    <a:pt x="285" y="264"/>
                  </a:lnTo>
                  <a:lnTo>
                    <a:pt x="290" y="257"/>
                  </a:lnTo>
                  <a:lnTo>
                    <a:pt x="294" y="249"/>
                  </a:lnTo>
                  <a:lnTo>
                    <a:pt x="297" y="241"/>
                  </a:lnTo>
                  <a:lnTo>
                    <a:pt x="299" y="232"/>
                  </a:lnTo>
                  <a:lnTo>
                    <a:pt x="300" y="223"/>
                  </a:lnTo>
                  <a:lnTo>
                    <a:pt x="301" y="214"/>
                  </a:lnTo>
                  <a:lnTo>
                    <a:pt x="301" y="198"/>
                  </a:lnTo>
                  <a:lnTo>
                    <a:pt x="339" y="195"/>
                  </a:lnTo>
                  <a:lnTo>
                    <a:pt x="376" y="192"/>
                  </a:lnTo>
                  <a:lnTo>
                    <a:pt x="414" y="191"/>
                  </a:lnTo>
                  <a:lnTo>
                    <a:pt x="452" y="190"/>
                  </a:lnTo>
                  <a:lnTo>
                    <a:pt x="488" y="191"/>
                  </a:lnTo>
                  <a:lnTo>
                    <a:pt x="526" y="192"/>
                  </a:lnTo>
                  <a:lnTo>
                    <a:pt x="563" y="195"/>
                  </a:lnTo>
                  <a:lnTo>
                    <a:pt x="602" y="198"/>
                  </a:lnTo>
                  <a:lnTo>
                    <a:pt x="602" y="214"/>
                  </a:lnTo>
                  <a:lnTo>
                    <a:pt x="602" y="222"/>
                  </a:lnTo>
                  <a:lnTo>
                    <a:pt x="603" y="232"/>
                  </a:lnTo>
                  <a:lnTo>
                    <a:pt x="605" y="241"/>
                  </a:lnTo>
                  <a:lnTo>
                    <a:pt x="608" y="248"/>
                  </a:lnTo>
                  <a:lnTo>
                    <a:pt x="612" y="257"/>
                  </a:lnTo>
                  <a:lnTo>
                    <a:pt x="617" y="264"/>
                  </a:lnTo>
                  <a:lnTo>
                    <a:pt x="622" y="271"/>
                  </a:lnTo>
                  <a:lnTo>
                    <a:pt x="627" y="278"/>
                  </a:lnTo>
                  <a:lnTo>
                    <a:pt x="635" y="284"/>
                  </a:lnTo>
                  <a:lnTo>
                    <a:pt x="641" y="289"/>
                  </a:lnTo>
                  <a:lnTo>
                    <a:pt x="649" y="293"/>
                  </a:lnTo>
                  <a:lnTo>
                    <a:pt x="657" y="298"/>
                  </a:lnTo>
                  <a:lnTo>
                    <a:pt x="665" y="301"/>
                  </a:lnTo>
                  <a:lnTo>
                    <a:pt x="674" y="303"/>
                  </a:lnTo>
                  <a:lnTo>
                    <a:pt x="683" y="304"/>
                  </a:lnTo>
                  <a:lnTo>
                    <a:pt x="692" y="304"/>
                  </a:lnTo>
                  <a:lnTo>
                    <a:pt x="692" y="289"/>
                  </a:lnTo>
                  <a:lnTo>
                    <a:pt x="692" y="304"/>
                  </a:lnTo>
                  <a:lnTo>
                    <a:pt x="812" y="304"/>
                  </a:lnTo>
                  <a:lnTo>
                    <a:pt x="822" y="304"/>
                  </a:lnTo>
                  <a:lnTo>
                    <a:pt x="830" y="303"/>
                  </a:lnTo>
                  <a:lnTo>
                    <a:pt x="839" y="300"/>
                  </a:lnTo>
                  <a:lnTo>
                    <a:pt x="847" y="298"/>
                  </a:lnTo>
                  <a:lnTo>
                    <a:pt x="855" y="293"/>
                  </a:lnTo>
                  <a:lnTo>
                    <a:pt x="862" y="289"/>
                  </a:lnTo>
                  <a:lnTo>
                    <a:pt x="869" y="284"/>
                  </a:lnTo>
                  <a:lnTo>
                    <a:pt x="875" y="278"/>
                  </a:lnTo>
                  <a:lnTo>
                    <a:pt x="882" y="272"/>
                  </a:lnTo>
                  <a:lnTo>
                    <a:pt x="887" y="264"/>
                  </a:lnTo>
                  <a:lnTo>
                    <a:pt x="891" y="257"/>
                  </a:lnTo>
                  <a:lnTo>
                    <a:pt x="894" y="249"/>
                  </a:lnTo>
                  <a:lnTo>
                    <a:pt x="898" y="241"/>
                  </a:lnTo>
                  <a:lnTo>
                    <a:pt x="900" y="232"/>
                  </a:lnTo>
                  <a:lnTo>
                    <a:pt x="902" y="223"/>
                  </a:lnTo>
                  <a:lnTo>
                    <a:pt x="902" y="214"/>
                  </a:lnTo>
                  <a:lnTo>
                    <a:pt x="902" y="163"/>
                  </a:lnTo>
                  <a:lnTo>
                    <a:pt x="901" y="153"/>
                  </a:lnTo>
                  <a:lnTo>
                    <a:pt x="900" y="142"/>
                  </a:lnTo>
                  <a:lnTo>
                    <a:pt x="898" y="130"/>
                  </a:lnTo>
                  <a:lnTo>
                    <a:pt x="893" y="121"/>
                  </a:lnTo>
                  <a:lnTo>
                    <a:pt x="889" y="110"/>
                  </a:lnTo>
                  <a:lnTo>
                    <a:pt x="884" y="100"/>
                  </a:lnTo>
                  <a:lnTo>
                    <a:pt x="878" y="90"/>
                  </a:lnTo>
                  <a:lnTo>
                    <a:pt x="871" y="82"/>
                  </a:lnTo>
                  <a:lnTo>
                    <a:pt x="863" y="73"/>
                  </a:lnTo>
                  <a:lnTo>
                    <a:pt x="855" y="66"/>
                  </a:lnTo>
                  <a:lnTo>
                    <a:pt x="846" y="58"/>
                  </a:lnTo>
                  <a:lnTo>
                    <a:pt x="838" y="52"/>
                  </a:lnTo>
                  <a:lnTo>
                    <a:pt x="827" y="47"/>
                  </a:lnTo>
                  <a:lnTo>
                    <a:pt x="817" y="42"/>
                  </a:lnTo>
                  <a:lnTo>
                    <a:pt x="807" y="38"/>
                  </a:lnTo>
                  <a:lnTo>
                    <a:pt x="795" y="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1919">
              <a:extLst>
                <a:ext uri="{FF2B5EF4-FFF2-40B4-BE49-F238E27FC236}">
                  <a16:creationId xmlns:a16="http://schemas.microsoft.com/office/drawing/2014/main" id="{85FF984A-DF9D-267E-37A9-43C9DEA9F2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87125" y="887413"/>
              <a:ext cx="228600" cy="166688"/>
            </a:xfrm>
            <a:custGeom>
              <a:avLst/>
              <a:gdLst>
                <a:gd name="T0" fmla="*/ 319 w 722"/>
                <a:gd name="T1" fmla="*/ 448 h 524"/>
                <a:gd name="T2" fmla="*/ 270 w 722"/>
                <a:gd name="T3" fmla="*/ 423 h 524"/>
                <a:gd name="T4" fmla="*/ 236 w 722"/>
                <a:gd name="T5" fmla="*/ 381 h 524"/>
                <a:gd name="T6" fmla="*/ 219 w 722"/>
                <a:gd name="T7" fmla="*/ 327 h 524"/>
                <a:gd name="T8" fmla="*/ 225 w 722"/>
                <a:gd name="T9" fmla="*/ 270 h 524"/>
                <a:gd name="T10" fmla="*/ 251 w 722"/>
                <a:gd name="T11" fmla="*/ 222 h 524"/>
                <a:gd name="T12" fmla="*/ 293 w 722"/>
                <a:gd name="T13" fmla="*/ 187 h 524"/>
                <a:gd name="T14" fmla="*/ 347 w 722"/>
                <a:gd name="T15" fmla="*/ 171 h 524"/>
                <a:gd name="T16" fmla="*/ 403 w 722"/>
                <a:gd name="T17" fmla="*/ 176 h 524"/>
                <a:gd name="T18" fmla="*/ 452 w 722"/>
                <a:gd name="T19" fmla="*/ 203 h 524"/>
                <a:gd name="T20" fmla="*/ 487 w 722"/>
                <a:gd name="T21" fmla="*/ 245 h 524"/>
                <a:gd name="T22" fmla="*/ 503 w 722"/>
                <a:gd name="T23" fmla="*/ 298 h 524"/>
                <a:gd name="T24" fmla="*/ 498 w 722"/>
                <a:gd name="T25" fmla="*/ 355 h 524"/>
                <a:gd name="T26" fmla="*/ 471 w 722"/>
                <a:gd name="T27" fmla="*/ 403 h 524"/>
                <a:gd name="T28" fmla="*/ 429 w 722"/>
                <a:gd name="T29" fmla="*/ 438 h 524"/>
                <a:gd name="T30" fmla="*/ 375 w 722"/>
                <a:gd name="T31" fmla="*/ 455 h 524"/>
                <a:gd name="T32" fmla="*/ 452 w 722"/>
                <a:gd name="T33" fmla="*/ 15 h 524"/>
                <a:gd name="T34" fmla="*/ 447 w 722"/>
                <a:gd name="T35" fmla="*/ 4 h 524"/>
                <a:gd name="T36" fmla="*/ 437 w 722"/>
                <a:gd name="T37" fmla="*/ 0 h 524"/>
                <a:gd name="T38" fmla="*/ 426 w 722"/>
                <a:gd name="T39" fmla="*/ 4 h 524"/>
                <a:gd name="T40" fmla="*/ 422 w 722"/>
                <a:gd name="T41" fmla="*/ 15 h 524"/>
                <a:gd name="T42" fmla="*/ 305 w 722"/>
                <a:gd name="T43" fmla="*/ 76 h 524"/>
                <a:gd name="T44" fmla="*/ 300 w 722"/>
                <a:gd name="T45" fmla="*/ 12 h 524"/>
                <a:gd name="T46" fmla="*/ 294 w 722"/>
                <a:gd name="T47" fmla="*/ 3 h 524"/>
                <a:gd name="T48" fmla="*/ 283 w 722"/>
                <a:gd name="T49" fmla="*/ 1 h 524"/>
                <a:gd name="T50" fmla="*/ 274 w 722"/>
                <a:gd name="T51" fmla="*/ 7 h 524"/>
                <a:gd name="T52" fmla="*/ 271 w 722"/>
                <a:gd name="T53" fmla="*/ 78 h 524"/>
                <a:gd name="T54" fmla="*/ 216 w 722"/>
                <a:gd name="T55" fmla="*/ 89 h 524"/>
                <a:gd name="T56" fmla="*/ 164 w 722"/>
                <a:gd name="T57" fmla="*/ 111 h 524"/>
                <a:gd name="T58" fmla="*/ 118 w 722"/>
                <a:gd name="T59" fmla="*/ 142 h 524"/>
                <a:gd name="T60" fmla="*/ 78 w 722"/>
                <a:gd name="T61" fmla="*/ 180 h 524"/>
                <a:gd name="T62" fmla="*/ 45 w 722"/>
                <a:gd name="T63" fmla="*/ 225 h 524"/>
                <a:gd name="T64" fmla="*/ 22 w 722"/>
                <a:gd name="T65" fmla="*/ 277 h 524"/>
                <a:gd name="T66" fmla="*/ 5 w 722"/>
                <a:gd name="T67" fmla="*/ 334 h 524"/>
                <a:gd name="T68" fmla="*/ 0 w 722"/>
                <a:gd name="T69" fmla="*/ 395 h 524"/>
                <a:gd name="T70" fmla="*/ 3 w 722"/>
                <a:gd name="T71" fmla="*/ 516 h 524"/>
                <a:gd name="T72" fmla="*/ 13 w 722"/>
                <a:gd name="T73" fmla="*/ 522 h 524"/>
                <a:gd name="T74" fmla="*/ 712 w 722"/>
                <a:gd name="T75" fmla="*/ 521 h 524"/>
                <a:gd name="T76" fmla="*/ 721 w 722"/>
                <a:gd name="T77" fmla="*/ 514 h 524"/>
                <a:gd name="T78" fmla="*/ 722 w 722"/>
                <a:gd name="T79" fmla="*/ 379 h 524"/>
                <a:gd name="T80" fmla="*/ 713 w 722"/>
                <a:gd name="T81" fmla="*/ 319 h 524"/>
                <a:gd name="T82" fmla="*/ 696 w 722"/>
                <a:gd name="T83" fmla="*/ 264 h 524"/>
                <a:gd name="T84" fmla="*/ 669 w 722"/>
                <a:gd name="T85" fmla="*/ 214 h 524"/>
                <a:gd name="T86" fmla="*/ 635 w 722"/>
                <a:gd name="T87" fmla="*/ 170 h 524"/>
                <a:gd name="T88" fmla="*/ 594 w 722"/>
                <a:gd name="T89" fmla="*/ 133 h 524"/>
                <a:gd name="T90" fmla="*/ 547 w 722"/>
                <a:gd name="T91" fmla="*/ 105 h 524"/>
                <a:gd name="T92" fmla="*/ 495 w 722"/>
                <a:gd name="T93" fmla="*/ 86 h 524"/>
                <a:gd name="T94" fmla="*/ 452 w 722"/>
                <a:gd name="T95" fmla="*/ 78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22" h="524">
                  <a:moveTo>
                    <a:pt x="362" y="455"/>
                  </a:moveTo>
                  <a:lnTo>
                    <a:pt x="347" y="455"/>
                  </a:lnTo>
                  <a:lnTo>
                    <a:pt x="333" y="453"/>
                  </a:lnTo>
                  <a:lnTo>
                    <a:pt x="319" y="448"/>
                  </a:lnTo>
                  <a:lnTo>
                    <a:pt x="306" y="444"/>
                  </a:lnTo>
                  <a:lnTo>
                    <a:pt x="293" y="438"/>
                  </a:lnTo>
                  <a:lnTo>
                    <a:pt x="281" y="431"/>
                  </a:lnTo>
                  <a:lnTo>
                    <a:pt x="270" y="423"/>
                  </a:lnTo>
                  <a:lnTo>
                    <a:pt x="261" y="413"/>
                  </a:lnTo>
                  <a:lnTo>
                    <a:pt x="251" y="403"/>
                  </a:lnTo>
                  <a:lnTo>
                    <a:pt x="243" y="393"/>
                  </a:lnTo>
                  <a:lnTo>
                    <a:pt x="236" y="381"/>
                  </a:lnTo>
                  <a:lnTo>
                    <a:pt x="230" y="368"/>
                  </a:lnTo>
                  <a:lnTo>
                    <a:pt x="225" y="355"/>
                  </a:lnTo>
                  <a:lnTo>
                    <a:pt x="221" y="341"/>
                  </a:lnTo>
                  <a:lnTo>
                    <a:pt x="219" y="327"/>
                  </a:lnTo>
                  <a:lnTo>
                    <a:pt x="219" y="312"/>
                  </a:lnTo>
                  <a:lnTo>
                    <a:pt x="219" y="298"/>
                  </a:lnTo>
                  <a:lnTo>
                    <a:pt x="221" y="284"/>
                  </a:lnTo>
                  <a:lnTo>
                    <a:pt x="225" y="270"/>
                  </a:lnTo>
                  <a:lnTo>
                    <a:pt x="230" y="258"/>
                  </a:lnTo>
                  <a:lnTo>
                    <a:pt x="236" y="245"/>
                  </a:lnTo>
                  <a:lnTo>
                    <a:pt x="243" y="233"/>
                  </a:lnTo>
                  <a:lnTo>
                    <a:pt x="251" y="222"/>
                  </a:lnTo>
                  <a:lnTo>
                    <a:pt x="261" y="211"/>
                  </a:lnTo>
                  <a:lnTo>
                    <a:pt x="270" y="203"/>
                  </a:lnTo>
                  <a:lnTo>
                    <a:pt x="281" y="194"/>
                  </a:lnTo>
                  <a:lnTo>
                    <a:pt x="293" y="187"/>
                  </a:lnTo>
                  <a:lnTo>
                    <a:pt x="306" y="181"/>
                  </a:lnTo>
                  <a:lnTo>
                    <a:pt x="319" y="176"/>
                  </a:lnTo>
                  <a:lnTo>
                    <a:pt x="333" y="173"/>
                  </a:lnTo>
                  <a:lnTo>
                    <a:pt x="347" y="171"/>
                  </a:lnTo>
                  <a:lnTo>
                    <a:pt x="362" y="170"/>
                  </a:lnTo>
                  <a:lnTo>
                    <a:pt x="375" y="171"/>
                  </a:lnTo>
                  <a:lnTo>
                    <a:pt x="391" y="173"/>
                  </a:lnTo>
                  <a:lnTo>
                    <a:pt x="403" y="176"/>
                  </a:lnTo>
                  <a:lnTo>
                    <a:pt x="416" y="181"/>
                  </a:lnTo>
                  <a:lnTo>
                    <a:pt x="429" y="187"/>
                  </a:lnTo>
                  <a:lnTo>
                    <a:pt x="441" y="194"/>
                  </a:lnTo>
                  <a:lnTo>
                    <a:pt x="452" y="203"/>
                  </a:lnTo>
                  <a:lnTo>
                    <a:pt x="462" y="211"/>
                  </a:lnTo>
                  <a:lnTo>
                    <a:pt x="471" y="222"/>
                  </a:lnTo>
                  <a:lnTo>
                    <a:pt x="480" y="233"/>
                  </a:lnTo>
                  <a:lnTo>
                    <a:pt x="487" y="245"/>
                  </a:lnTo>
                  <a:lnTo>
                    <a:pt x="492" y="258"/>
                  </a:lnTo>
                  <a:lnTo>
                    <a:pt x="498" y="270"/>
                  </a:lnTo>
                  <a:lnTo>
                    <a:pt x="501" y="284"/>
                  </a:lnTo>
                  <a:lnTo>
                    <a:pt x="503" y="298"/>
                  </a:lnTo>
                  <a:lnTo>
                    <a:pt x="504" y="312"/>
                  </a:lnTo>
                  <a:lnTo>
                    <a:pt x="503" y="327"/>
                  </a:lnTo>
                  <a:lnTo>
                    <a:pt x="501" y="341"/>
                  </a:lnTo>
                  <a:lnTo>
                    <a:pt x="498" y="355"/>
                  </a:lnTo>
                  <a:lnTo>
                    <a:pt x="492" y="368"/>
                  </a:lnTo>
                  <a:lnTo>
                    <a:pt x="487" y="381"/>
                  </a:lnTo>
                  <a:lnTo>
                    <a:pt x="480" y="393"/>
                  </a:lnTo>
                  <a:lnTo>
                    <a:pt x="471" y="403"/>
                  </a:lnTo>
                  <a:lnTo>
                    <a:pt x="462" y="413"/>
                  </a:lnTo>
                  <a:lnTo>
                    <a:pt x="452" y="423"/>
                  </a:lnTo>
                  <a:lnTo>
                    <a:pt x="441" y="431"/>
                  </a:lnTo>
                  <a:lnTo>
                    <a:pt x="429" y="438"/>
                  </a:lnTo>
                  <a:lnTo>
                    <a:pt x="416" y="444"/>
                  </a:lnTo>
                  <a:lnTo>
                    <a:pt x="403" y="450"/>
                  </a:lnTo>
                  <a:lnTo>
                    <a:pt x="391" y="453"/>
                  </a:lnTo>
                  <a:lnTo>
                    <a:pt x="375" y="455"/>
                  </a:lnTo>
                  <a:lnTo>
                    <a:pt x="362" y="456"/>
                  </a:lnTo>
                  <a:lnTo>
                    <a:pt x="362" y="455"/>
                  </a:lnTo>
                  <a:close/>
                  <a:moveTo>
                    <a:pt x="452" y="78"/>
                  </a:moveTo>
                  <a:lnTo>
                    <a:pt x="452" y="15"/>
                  </a:lnTo>
                  <a:lnTo>
                    <a:pt x="452" y="12"/>
                  </a:lnTo>
                  <a:lnTo>
                    <a:pt x="451" y="10"/>
                  </a:lnTo>
                  <a:lnTo>
                    <a:pt x="449" y="7"/>
                  </a:lnTo>
                  <a:lnTo>
                    <a:pt x="447" y="4"/>
                  </a:lnTo>
                  <a:lnTo>
                    <a:pt x="445" y="3"/>
                  </a:lnTo>
                  <a:lnTo>
                    <a:pt x="443" y="1"/>
                  </a:lnTo>
                  <a:lnTo>
                    <a:pt x="440" y="1"/>
                  </a:lnTo>
                  <a:lnTo>
                    <a:pt x="437" y="0"/>
                  </a:lnTo>
                  <a:lnTo>
                    <a:pt x="434" y="1"/>
                  </a:lnTo>
                  <a:lnTo>
                    <a:pt x="431" y="1"/>
                  </a:lnTo>
                  <a:lnTo>
                    <a:pt x="429" y="3"/>
                  </a:lnTo>
                  <a:lnTo>
                    <a:pt x="426" y="4"/>
                  </a:lnTo>
                  <a:lnTo>
                    <a:pt x="425" y="7"/>
                  </a:lnTo>
                  <a:lnTo>
                    <a:pt x="423" y="10"/>
                  </a:lnTo>
                  <a:lnTo>
                    <a:pt x="423" y="12"/>
                  </a:lnTo>
                  <a:lnTo>
                    <a:pt x="422" y="15"/>
                  </a:lnTo>
                  <a:lnTo>
                    <a:pt x="422" y="76"/>
                  </a:lnTo>
                  <a:lnTo>
                    <a:pt x="419" y="76"/>
                  </a:lnTo>
                  <a:lnTo>
                    <a:pt x="418" y="76"/>
                  </a:lnTo>
                  <a:lnTo>
                    <a:pt x="305" y="76"/>
                  </a:lnTo>
                  <a:lnTo>
                    <a:pt x="303" y="76"/>
                  </a:lnTo>
                  <a:lnTo>
                    <a:pt x="301" y="76"/>
                  </a:lnTo>
                  <a:lnTo>
                    <a:pt x="301" y="15"/>
                  </a:lnTo>
                  <a:lnTo>
                    <a:pt x="300" y="12"/>
                  </a:lnTo>
                  <a:lnTo>
                    <a:pt x="300" y="10"/>
                  </a:lnTo>
                  <a:lnTo>
                    <a:pt x="298" y="7"/>
                  </a:lnTo>
                  <a:lnTo>
                    <a:pt x="297" y="4"/>
                  </a:lnTo>
                  <a:lnTo>
                    <a:pt x="294" y="3"/>
                  </a:lnTo>
                  <a:lnTo>
                    <a:pt x="292" y="1"/>
                  </a:lnTo>
                  <a:lnTo>
                    <a:pt x="289" y="1"/>
                  </a:lnTo>
                  <a:lnTo>
                    <a:pt x="286" y="0"/>
                  </a:lnTo>
                  <a:lnTo>
                    <a:pt x="283" y="1"/>
                  </a:lnTo>
                  <a:lnTo>
                    <a:pt x="280" y="1"/>
                  </a:lnTo>
                  <a:lnTo>
                    <a:pt x="278" y="3"/>
                  </a:lnTo>
                  <a:lnTo>
                    <a:pt x="276" y="4"/>
                  </a:lnTo>
                  <a:lnTo>
                    <a:pt x="274" y="7"/>
                  </a:lnTo>
                  <a:lnTo>
                    <a:pt x="273" y="10"/>
                  </a:lnTo>
                  <a:lnTo>
                    <a:pt x="271" y="12"/>
                  </a:lnTo>
                  <a:lnTo>
                    <a:pt x="271" y="15"/>
                  </a:lnTo>
                  <a:lnTo>
                    <a:pt x="271" y="78"/>
                  </a:lnTo>
                  <a:lnTo>
                    <a:pt x="256" y="79"/>
                  </a:lnTo>
                  <a:lnTo>
                    <a:pt x="243" y="83"/>
                  </a:lnTo>
                  <a:lnTo>
                    <a:pt x="229" y="86"/>
                  </a:lnTo>
                  <a:lnTo>
                    <a:pt x="216" y="89"/>
                  </a:lnTo>
                  <a:lnTo>
                    <a:pt x="202" y="95"/>
                  </a:lnTo>
                  <a:lnTo>
                    <a:pt x="189" y="99"/>
                  </a:lnTo>
                  <a:lnTo>
                    <a:pt x="176" y="105"/>
                  </a:lnTo>
                  <a:lnTo>
                    <a:pt x="164" y="111"/>
                  </a:lnTo>
                  <a:lnTo>
                    <a:pt x="151" y="118"/>
                  </a:lnTo>
                  <a:lnTo>
                    <a:pt x="140" y="126"/>
                  </a:lnTo>
                  <a:lnTo>
                    <a:pt x="129" y="133"/>
                  </a:lnTo>
                  <a:lnTo>
                    <a:pt x="118" y="142"/>
                  </a:lnTo>
                  <a:lnTo>
                    <a:pt x="107" y="150"/>
                  </a:lnTo>
                  <a:lnTo>
                    <a:pt x="97" y="160"/>
                  </a:lnTo>
                  <a:lnTo>
                    <a:pt x="87" y="170"/>
                  </a:lnTo>
                  <a:lnTo>
                    <a:pt x="78" y="180"/>
                  </a:lnTo>
                  <a:lnTo>
                    <a:pt x="69" y="191"/>
                  </a:lnTo>
                  <a:lnTo>
                    <a:pt x="61" y="202"/>
                  </a:lnTo>
                  <a:lnTo>
                    <a:pt x="53" y="214"/>
                  </a:lnTo>
                  <a:lnTo>
                    <a:pt x="45" y="225"/>
                  </a:lnTo>
                  <a:lnTo>
                    <a:pt x="39" y="238"/>
                  </a:lnTo>
                  <a:lnTo>
                    <a:pt x="32" y="251"/>
                  </a:lnTo>
                  <a:lnTo>
                    <a:pt x="27" y="264"/>
                  </a:lnTo>
                  <a:lnTo>
                    <a:pt x="22" y="277"/>
                  </a:lnTo>
                  <a:lnTo>
                    <a:pt x="16" y="291"/>
                  </a:lnTo>
                  <a:lnTo>
                    <a:pt x="12" y="305"/>
                  </a:lnTo>
                  <a:lnTo>
                    <a:pt x="9" y="319"/>
                  </a:lnTo>
                  <a:lnTo>
                    <a:pt x="5" y="334"/>
                  </a:lnTo>
                  <a:lnTo>
                    <a:pt x="3" y="349"/>
                  </a:lnTo>
                  <a:lnTo>
                    <a:pt x="2" y="364"/>
                  </a:lnTo>
                  <a:lnTo>
                    <a:pt x="1" y="379"/>
                  </a:lnTo>
                  <a:lnTo>
                    <a:pt x="0" y="395"/>
                  </a:lnTo>
                  <a:lnTo>
                    <a:pt x="0" y="507"/>
                  </a:lnTo>
                  <a:lnTo>
                    <a:pt x="1" y="511"/>
                  </a:lnTo>
                  <a:lnTo>
                    <a:pt x="2" y="514"/>
                  </a:lnTo>
                  <a:lnTo>
                    <a:pt x="3" y="516"/>
                  </a:lnTo>
                  <a:lnTo>
                    <a:pt x="5" y="518"/>
                  </a:lnTo>
                  <a:lnTo>
                    <a:pt x="8" y="520"/>
                  </a:lnTo>
                  <a:lnTo>
                    <a:pt x="10" y="521"/>
                  </a:lnTo>
                  <a:lnTo>
                    <a:pt x="13" y="522"/>
                  </a:lnTo>
                  <a:lnTo>
                    <a:pt x="15" y="524"/>
                  </a:lnTo>
                  <a:lnTo>
                    <a:pt x="707" y="522"/>
                  </a:lnTo>
                  <a:lnTo>
                    <a:pt x="710" y="522"/>
                  </a:lnTo>
                  <a:lnTo>
                    <a:pt x="712" y="521"/>
                  </a:lnTo>
                  <a:lnTo>
                    <a:pt x="715" y="520"/>
                  </a:lnTo>
                  <a:lnTo>
                    <a:pt x="718" y="518"/>
                  </a:lnTo>
                  <a:lnTo>
                    <a:pt x="720" y="516"/>
                  </a:lnTo>
                  <a:lnTo>
                    <a:pt x="721" y="514"/>
                  </a:lnTo>
                  <a:lnTo>
                    <a:pt x="722" y="511"/>
                  </a:lnTo>
                  <a:lnTo>
                    <a:pt x="722" y="509"/>
                  </a:lnTo>
                  <a:lnTo>
                    <a:pt x="722" y="394"/>
                  </a:lnTo>
                  <a:lnTo>
                    <a:pt x="722" y="379"/>
                  </a:lnTo>
                  <a:lnTo>
                    <a:pt x="721" y="364"/>
                  </a:lnTo>
                  <a:lnTo>
                    <a:pt x="719" y="349"/>
                  </a:lnTo>
                  <a:lnTo>
                    <a:pt x="717" y="334"/>
                  </a:lnTo>
                  <a:lnTo>
                    <a:pt x="713" y="319"/>
                  </a:lnTo>
                  <a:lnTo>
                    <a:pt x="710" y="305"/>
                  </a:lnTo>
                  <a:lnTo>
                    <a:pt x="706" y="291"/>
                  </a:lnTo>
                  <a:lnTo>
                    <a:pt x="702" y="277"/>
                  </a:lnTo>
                  <a:lnTo>
                    <a:pt x="696" y="264"/>
                  </a:lnTo>
                  <a:lnTo>
                    <a:pt x="690" y="251"/>
                  </a:lnTo>
                  <a:lnTo>
                    <a:pt x="684" y="238"/>
                  </a:lnTo>
                  <a:lnTo>
                    <a:pt x="677" y="225"/>
                  </a:lnTo>
                  <a:lnTo>
                    <a:pt x="669" y="214"/>
                  </a:lnTo>
                  <a:lnTo>
                    <a:pt x="662" y="202"/>
                  </a:lnTo>
                  <a:lnTo>
                    <a:pt x="653" y="191"/>
                  </a:lnTo>
                  <a:lnTo>
                    <a:pt x="645" y="180"/>
                  </a:lnTo>
                  <a:lnTo>
                    <a:pt x="635" y="170"/>
                  </a:lnTo>
                  <a:lnTo>
                    <a:pt x="625" y="160"/>
                  </a:lnTo>
                  <a:lnTo>
                    <a:pt x="616" y="150"/>
                  </a:lnTo>
                  <a:lnTo>
                    <a:pt x="605" y="142"/>
                  </a:lnTo>
                  <a:lnTo>
                    <a:pt x="594" y="133"/>
                  </a:lnTo>
                  <a:lnTo>
                    <a:pt x="582" y="126"/>
                  </a:lnTo>
                  <a:lnTo>
                    <a:pt x="571" y="118"/>
                  </a:lnTo>
                  <a:lnTo>
                    <a:pt x="559" y="112"/>
                  </a:lnTo>
                  <a:lnTo>
                    <a:pt x="547" y="105"/>
                  </a:lnTo>
                  <a:lnTo>
                    <a:pt x="534" y="100"/>
                  </a:lnTo>
                  <a:lnTo>
                    <a:pt x="521" y="95"/>
                  </a:lnTo>
                  <a:lnTo>
                    <a:pt x="507" y="90"/>
                  </a:lnTo>
                  <a:lnTo>
                    <a:pt x="495" y="86"/>
                  </a:lnTo>
                  <a:lnTo>
                    <a:pt x="481" y="83"/>
                  </a:lnTo>
                  <a:lnTo>
                    <a:pt x="467" y="81"/>
                  </a:lnTo>
                  <a:lnTo>
                    <a:pt x="452" y="78"/>
                  </a:lnTo>
                  <a:lnTo>
                    <a:pt x="452" y="7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53" name="TextBox 148">
            <a:extLst>
              <a:ext uri="{FF2B5EF4-FFF2-40B4-BE49-F238E27FC236}">
                <a16:creationId xmlns:a16="http://schemas.microsoft.com/office/drawing/2014/main" id="{A1DDFCD8-1D83-1EA3-F331-2B9E8F7D4812}"/>
              </a:ext>
            </a:extLst>
          </p:cNvPr>
          <p:cNvSpPr txBox="1"/>
          <p:nvPr/>
        </p:nvSpPr>
        <p:spPr>
          <a:xfrm>
            <a:off x="1596697" y="3310835"/>
            <a:ext cx="984244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Facebook.com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Oval 150">
            <a:extLst>
              <a:ext uri="{FF2B5EF4-FFF2-40B4-BE49-F238E27FC236}">
                <a16:creationId xmlns:a16="http://schemas.microsoft.com/office/drawing/2014/main" id="{B76EE22A-4A0B-35E4-E8F4-8380645FA028}"/>
              </a:ext>
            </a:extLst>
          </p:cNvPr>
          <p:cNvSpPr/>
          <p:nvPr/>
        </p:nvSpPr>
        <p:spPr>
          <a:xfrm>
            <a:off x="1152941" y="3229515"/>
            <a:ext cx="285750" cy="285750"/>
          </a:xfrm>
          <a:prstGeom prst="ellipse">
            <a:avLst/>
          </a:prstGeom>
          <a:solidFill>
            <a:srgbClr val="FF9933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5" name="TextBox 155">
            <a:extLst>
              <a:ext uri="{FF2B5EF4-FFF2-40B4-BE49-F238E27FC236}">
                <a16:creationId xmlns:a16="http://schemas.microsoft.com/office/drawing/2014/main" id="{CFD6D8DA-D6BA-D1DE-68A1-A72B62494E12}"/>
              </a:ext>
            </a:extLst>
          </p:cNvPr>
          <p:cNvSpPr txBox="1"/>
          <p:nvPr/>
        </p:nvSpPr>
        <p:spPr>
          <a:xfrm>
            <a:off x="1596697" y="3729707"/>
            <a:ext cx="888064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Twitter.com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Oval 157">
            <a:extLst>
              <a:ext uri="{FF2B5EF4-FFF2-40B4-BE49-F238E27FC236}">
                <a16:creationId xmlns:a16="http://schemas.microsoft.com/office/drawing/2014/main" id="{90B4793E-D665-8D20-404E-93977AC0E300}"/>
              </a:ext>
            </a:extLst>
          </p:cNvPr>
          <p:cNvSpPr/>
          <p:nvPr/>
        </p:nvSpPr>
        <p:spPr>
          <a:xfrm>
            <a:off x="1152941" y="3648387"/>
            <a:ext cx="285750" cy="285750"/>
          </a:xfrm>
          <a:prstGeom prst="ellipse">
            <a:avLst/>
          </a:prstGeom>
          <a:solidFill>
            <a:srgbClr val="FF9933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TextBox 162">
            <a:extLst>
              <a:ext uri="{FF2B5EF4-FFF2-40B4-BE49-F238E27FC236}">
                <a16:creationId xmlns:a16="http://schemas.microsoft.com/office/drawing/2014/main" id="{D3654923-1EE2-BA22-430D-5C9EC8F26564}"/>
              </a:ext>
            </a:extLst>
          </p:cNvPr>
          <p:cNvSpPr txBox="1"/>
          <p:nvPr/>
        </p:nvSpPr>
        <p:spPr>
          <a:xfrm>
            <a:off x="3216046" y="2891962"/>
            <a:ext cx="95699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</a:t>
            </a:r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8" name="Oval 164">
            <a:extLst>
              <a:ext uri="{FF2B5EF4-FFF2-40B4-BE49-F238E27FC236}">
                <a16:creationId xmlns:a16="http://schemas.microsoft.com/office/drawing/2014/main" id="{822E6962-FC10-C4AB-BBF0-EF1968AD5C32}"/>
              </a:ext>
            </a:extLst>
          </p:cNvPr>
          <p:cNvSpPr/>
          <p:nvPr/>
        </p:nvSpPr>
        <p:spPr>
          <a:xfrm>
            <a:off x="2772290" y="2810642"/>
            <a:ext cx="285750" cy="285750"/>
          </a:xfrm>
          <a:prstGeom prst="ellipse">
            <a:avLst/>
          </a:prstGeom>
          <a:solidFill>
            <a:srgbClr val="FF9933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Freeform 154">
            <a:extLst>
              <a:ext uri="{FF2B5EF4-FFF2-40B4-BE49-F238E27FC236}">
                <a16:creationId xmlns:a16="http://schemas.microsoft.com/office/drawing/2014/main" id="{D0C5F641-89ED-CB83-0FB0-26E758CFC255}"/>
              </a:ext>
            </a:extLst>
          </p:cNvPr>
          <p:cNvSpPr>
            <a:spLocks/>
          </p:cNvSpPr>
          <p:nvPr/>
        </p:nvSpPr>
        <p:spPr bwMode="auto">
          <a:xfrm>
            <a:off x="1341867" y="3293898"/>
            <a:ext cx="83918" cy="156985"/>
          </a:xfrm>
          <a:custGeom>
            <a:avLst/>
            <a:gdLst>
              <a:gd name="T0" fmla="*/ 49 w 49"/>
              <a:gd name="T1" fmla="*/ 28 h 92"/>
              <a:gd name="T2" fmla="*/ 32 w 49"/>
              <a:gd name="T3" fmla="*/ 28 h 92"/>
              <a:gd name="T4" fmla="*/ 32 w 49"/>
              <a:gd name="T5" fmla="*/ 20 h 92"/>
              <a:gd name="T6" fmla="*/ 36 w 49"/>
              <a:gd name="T7" fmla="*/ 16 h 92"/>
              <a:gd name="T8" fmla="*/ 48 w 49"/>
              <a:gd name="T9" fmla="*/ 16 h 92"/>
              <a:gd name="T10" fmla="*/ 48 w 49"/>
              <a:gd name="T11" fmla="*/ 0 h 92"/>
              <a:gd name="T12" fmla="*/ 31 w 49"/>
              <a:gd name="T13" fmla="*/ 0 h 92"/>
              <a:gd name="T14" fmla="*/ 12 w 49"/>
              <a:gd name="T15" fmla="*/ 19 h 92"/>
              <a:gd name="T16" fmla="*/ 12 w 49"/>
              <a:gd name="T17" fmla="*/ 28 h 92"/>
              <a:gd name="T18" fmla="*/ 0 w 49"/>
              <a:gd name="T19" fmla="*/ 28 h 92"/>
              <a:gd name="T20" fmla="*/ 0 w 49"/>
              <a:gd name="T21" fmla="*/ 44 h 92"/>
              <a:gd name="T22" fmla="*/ 12 w 49"/>
              <a:gd name="T23" fmla="*/ 44 h 92"/>
              <a:gd name="T24" fmla="*/ 12 w 49"/>
              <a:gd name="T25" fmla="*/ 92 h 92"/>
              <a:gd name="T26" fmla="*/ 32 w 49"/>
              <a:gd name="T27" fmla="*/ 92 h 92"/>
              <a:gd name="T28" fmla="*/ 32 w 49"/>
              <a:gd name="T29" fmla="*/ 44 h 92"/>
              <a:gd name="T30" fmla="*/ 47 w 49"/>
              <a:gd name="T31" fmla="*/ 44 h 92"/>
              <a:gd name="T32" fmla="*/ 49 w 49"/>
              <a:gd name="T33" fmla="*/ 28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9" h="92">
                <a:moveTo>
                  <a:pt x="49" y="28"/>
                </a:moveTo>
                <a:cubicBezTo>
                  <a:pt x="32" y="28"/>
                  <a:pt x="32" y="28"/>
                  <a:pt x="32" y="28"/>
                </a:cubicBezTo>
                <a:cubicBezTo>
                  <a:pt x="32" y="20"/>
                  <a:pt x="32" y="20"/>
                  <a:pt x="32" y="20"/>
                </a:cubicBezTo>
                <a:cubicBezTo>
                  <a:pt x="32" y="17"/>
                  <a:pt x="34" y="16"/>
                  <a:pt x="36" y="16"/>
                </a:cubicBezTo>
                <a:cubicBezTo>
                  <a:pt x="38" y="16"/>
                  <a:pt x="48" y="16"/>
                  <a:pt x="48" y="16"/>
                </a:cubicBezTo>
                <a:cubicBezTo>
                  <a:pt x="48" y="0"/>
                  <a:pt x="48" y="0"/>
                  <a:pt x="48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5" y="0"/>
                  <a:pt x="12" y="12"/>
                  <a:pt x="12" y="19"/>
                </a:cubicBezTo>
                <a:cubicBezTo>
                  <a:pt x="12" y="28"/>
                  <a:pt x="12" y="28"/>
                  <a:pt x="12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44"/>
                  <a:pt x="0" y="44"/>
                  <a:pt x="0" y="44"/>
                </a:cubicBezTo>
                <a:cubicBezTo>
                  <a:pt x="12" y="44"/>
                  <a:pt x="12" y="44"/>
                  <a:pt x="12" y="44"/>
                </a:cubicBezTo>
                <a:cubicBezTo>
                  <a:pt x="12" y="65"/>
                  <a:pt x="12" y="92"/>
                  <a:pt x="12" y="92"/>
                </a:cubicBezTo>
                <a:cubicBezTo>
                  <a:pt x="32" y="92"/>
                  <a:pt x="32" y="92"/>
                  <a:pt x="32" y="92"/>
                </a:cubicBezTo>
                <a:cubicBezTo>
                  <a:pt x="32" y="92"/>
                  <a:pt x="32" y="64"/>
                  <a:pt x="32" y="44"/>
                </a:cubicBezTo>
                <a:cubicBezTo>
                  <a:pt x="47" y="44"/>
                  <a:pt x="47" y="44"/>
                  <a:pt x="47" y="44"/>
                </a:cubicBezTo>
                <a:lnTo>
                  <a:pt x="49" y="28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0" name="Freeform 161">
            <a:extLst>
              <a:ext uri="{FF2B5EF4-FFF2-40B4-BE49-F238E27FC236}">
                <a16:creationId xmlns:a16="http://schemas.microsoft.com/office/drawing/2014/main" id="{770C74D3-4F63-AEBF-67BC-14C0F9940D92}"/>
              </a:ext>
            </a:extLst>
          </p:cNvPr>
          <p:cNvSpPr>
            <a:spLocks noEditPoints="1"/>
          </p:cNvSpPr>
          <p:nvPr/>
        </p:nvSpPr>
        <p:spPr bwMode="auto">
          <a:xfrm>
            <a:off x="2928852" y="2881667"/>
            <a:ext cx="151305" cy="143701"/>
          </a:xfrm>
          <a:custGeom>
            <a:avLst/>
            <a:gdLst>
              <a:gd name="T0" fmla="*/ 20 w 84"/>
              <a:gd name="T1" fmla="*/ 80 h 80"/>
              <a:gd name="T2" fmla="*/ 0 w 84"/>
              <a:gd name="T3" fmla="*/ 80 h 80"/>
              <a:gd name="T4" fmla="*/ 0 w 84"/>
              <a:gd name="T5" fmla="*/ 28 h 80"/>
              <a:gd name="T6" fmla="*/ 20 w 84"/>
              <a:gd name="T7" fmla="*/ 28 h 80"/>
              <a:gd name="T8" fmla="*/ 20 w 84"/>
              <a:gd name="T9" fmla="*/ 80 h 80"/>
              <a:gd name="T10" fmla="*/ 10 w 84"/>
              <a:gd name="T11" fmla="*/ 20 h 80"/>
              <a:gd name="T12" fmla="*/ 10 w 84"/>
              <a:gd name="T13" fmla="*/ 20 h 80"/>
              <a:gd name="T14" fmla="*/ 0 w 84"/>
              <a:gd name="T15" fmla="*/ 10 h 80"/>
              <a:gd name="T16" fmla="*/ 10 w 84"/>
              <a:gd name="T17" fmla="*/ 0 h 80"/>
              <a:gd name="T18" fmla="*/ 20 w 84"/>
              <a:gd name="T19" fmla="*/ 10 h 80"/>
              <a:gd name="T20" fmla="*/ 10 w 84"/>
              <a:gd name="T21" fmla="*/ 20 h 80"/>
              <a:gd name="T22" fmla="*/ 56 w 84"/>
              <a:gd name="T23" fmla="*/ 44 h 80"/>
              <a:gd name="T24" fmla="*/ 48 w 84"/>
              <a:gd name="T25" fmla="*/ 52 h 80"/>
              <a:gd name="T26" fmla="*/ 48 w 84"/>
              <a:gd name="T27" fmla="*/ 80 h 80"/>
              <a:gd name="T28" fmla="*/ 28 w 84"/>
              <a:gd name="T29" fmla="*/ 80 h 80"/>
              <a:gd name="T30" fmla="*/ 28 w 84"/>
              <a:gd name="T31" fmla="*/ 28 h 80"/>
              <a:gd name="T32" fmla="*/ 48 w 84"/>
              <a:gd name="T33" fmla="*/ 28 h 80"/>
              <a:gd name="T34" fmla="*/ 48 w 84"/>
              <a:gd name="T35" fmla="*/ 34 h 80"/>
              <a:gd name="T36" fmla="*/ 64 w 84"/>
              <a:gd name="T37" fmla="*/ 28 h 80"/>
              <a:gd name="T38" fmla="*/ 84 w 84"/>
              <a:gd name="T39" fmla="*/ 53 h 80"/>
              <a:gd name="T40" fmla="*/ 84 w 84"/>
              <a:gd name="T41" fmla="*/ 80 h 80"/>
              <a:gd name="T42" fmla="*/ 64 w 84"/>
              <a:gd name="T43" fmla="*/ 80 h 80"/>
              <a:gd name="T44" fmla="*/ 64 w 84"/>
              <a:gd name="T45" fmla="*/ 52 h 80"/>
              <a:gd name="T46" fmla="*/ 56 w 84"/>
              <a:gd name="T47" fmla="*/ 4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84" h="80">
                <a:moveTo>
                  <a:pt x="20" y="80"/>
                </a:moveTo>
                <a:cubicBezTo>
                  <a:pt x="0" y="80"/>
                  <a:pt x="0" y="80"/>
                  <a:pt x="0" y="80"/>
                </a:cubicBezTo>
                <a:cubicBezTo>
                  <a:pt x="0" y="28"/>
                  <a:pt x="0" y="28"/>
                  <a:pt x="0" y="28"/>
                </a:cubicBezTo>
                <a:cubicBezTo>
                  <a:pt x="20" y="28"/>
                  <a:pt x="20" y="28"/>
                  <a:pt x="20" y="28"/>
                </a:cubicBezTo>
                <a:lnTo>
                  <a:pt x="20" y="80"/>
                </a:lnTo>
                <a:close/>
                <a:moveTo>
                  <a:pt x="10" y="20"/>
                </a:moveTo>
                <a:cubicBezTo>
                  <a:pt x="10" y="20"/>
                  <a:pt x="10" y="20"/>
                  <a:pt x="10" y="20"/>
                </a:cubicBezTo>
                <a:cubicBezTo>
                  <a:pt x="4" y="20"/>
                  <a:pt x="0" y="15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16" y="0"/>
                  <a:pt x="20" y="5"/>
                  <a:pt x="20" y="10"/>
                </a:cubicBezTo>
                <a:cubicBezTo>
                  <a:pt x="20" y="15"/>
                  <a:pt x="16" y="20"/>
                  <a:pt x="10" y="20"/>
                </a:cubicBezTo>
                <a:close/>
                <a:moveTo>
                  <a:pt x="56" y="44"/>
                </a:moveTo>
                <a:cubicBezTo>
                  <a:pt x="52" y="44"/>
                  <a:pt x="48" y="48"/>
                  <a:pt x="48" y="52"/>
                </a:cubicBezTo>
                <a:cubicBezTo>
                  <a:pt x="48" y="80"/>
                  <a:pt x="48" y="80"/>
                  <a:pt x="48" y="80"/>
                </a:cubicBezTo>
                <a:cubicBezTo>
                  <a:pt x="28" y="80"/>
                  <a:pt x="28" y="80"/>
                  <a:pt x="28" y="80"/>
                </a:cubicBezTo>
                <a:cubicBezTo>
                  <a:pt x="28" y="80"/>
                  <a:pt x="28" y="32"/>
                  <a:pt x="28" y="28"/>
                </a:cubicBezTo>
                <a:cubicBezTo>
                  <a:pt x="48" y="28"/>
                  <a:pt x="48" y="28"/>
                  <a:pt x="48" y="28"/>
                </a:cubicBezTo>
                <a:cubicBezTo>
                  <a:pt x="48" y="34"/>
                  <a:pt x="48" y="34"/>
                  <a:pt x="48" y="34"/>
                </a:cubicBezTo>
                <a:cubicBezTo>
                  <a:pt x="48" y="34"/>
                  <a:pt x="54" y="28"/>
                  <a:pt x="64" y="28"/>
                </a:cubicBezTo>
                <a:cubicBezTo>
                  <a:pt x="76" y="28"/>
                  <a:pt x="84" y="37"/>
                  <a:pt x="84" y="53"/>
                </a:cubicBezTo>
                <a:cubicBezTo>
                  <a:pt x="84" y="80"/>
                  <a:pt x="84" y="80"/>
                  <a:pt x="84" y="80"/>
                </a:cubicBezTo>
                <a:cubicBezTo>
                  <a:pt x="64" y="80"/>
                  <a:pt x="64" y="80"/>
                  <a:pt x="64" y="80"/>
                </a:cubicBezTo>
                <a:cubicBezTo>
                  <a:pt x="64" y="52"/>
                  <a:pt x="64" y="52"/>
                  <a:pt x="64" y="52"/>
                </a:cubicBezTo>
                <a:cubicBezTo>
                  <a:pt x="64" y="48"/>
                  <a:pt x="61" y="44"/>
                  <a:pt x="56" y="44"/>
                </a:cubicBezTo>
                <a:close/>
              </a:path>
            </a:pathLst>
          </a:cu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1" name="Freeform 155">
            <a:extLst>
              <a:ext uri="{FF2B5EF4-FFF2-40B4-BE49-F238E27FC236}">
                <a16:creationId xmlns:a16="http://schemas.microsoft.com/office/drawing/2014/main" id="{98A4A410-182F-8258-D1ED-AE121514308F}"/>
              </a:ext>
            </a:extLst>
          </p:cNvPr>
          <p:cNvSpPr>
            <a:spLocks/>
          </p:cNvSpPr>
          <p:nvPr/>
        </p:nvSpPr>
        <p:spPr bwMode="auto">
          <a:xfrm>
            <a:off x="1361708" y="3715225"/>
            <a:ext cx="112830" cy="152075"/>
          </a:xfrm>
          <a:custGeom>
            <a:avLst/>
            <a:gdLst>
              <a:gd name="T0" fmla="*/ 0 w 68"/>
              <a:gd name="T1" fmla="*/ 12 h 92"/>
              <a:gd name="T2" fmla="*/ 12 w 68"/>
              <a:gd name="T3" fmla="*/ 0 h 92"/>
              <a:gd name="T4" fmla="*/ 24 w 68"/>
              <a:gd name="T5" fmla="*/ 12 h 92"/>
              <a:gd name="T6" fmla="*/ 24 w 68"/>
              <a:gd name="T7" fmla="*/ 20 h 92"/>
              <a:gd name="T8" fmla="*/ 56 w 68"/>
              <a:gd name="T9" fmla="*/ 20 h 92"/>
              <a:gd name="T10" fmla="*/ 68 w 68"/>
              <a:gd name="T11" fmla="*/ 32 h 92"/>
              <a:gd name="T12" fmla="*/ 56 w 68"/>
              <a:gd name="T13" fmla="*/ 44 h 92"/>
              <a:gd name="T14" fmla="*/ 24 w 68"/>
              <a:gd name="T15" fmla="*/ 44 h 92"/>
              <a:gd name="T16" fmla="*/ 24 w 68"/>
              <a:gd name="T17" fmla="*/ 56 h 92"/>
              <a:gd name="T18" fmla="*/ 36 w 68"/>
              <a:gd name="T19" fmla="*/ 68 h 92"/>
              <a:gd name="T20" fmla="*/ 56 w 68"/>
              <a:gd name="T21" fmla="*/ 68 h 92"/>
              <a:gd name="T22" fmla="*/ 68 w 68"/>
              <a:gd name="T23" fmla="*/ 80 h 92"/>
              <a:gd name="T24" fmla="*/ 56 w 68"/>
              <a:gd name="T25" fmla="*/ 92 h 92"/>
              <a:gd name="T26" fmla="*/ 32 w 68"/>
              <a:gd name="T27" fmla="*/ 92 h 92"/>
              <a:gd name="T28" fmla="*/ 0 w 68"/>
              <a:gd name="T29" fmla="*/ 60 h 92"/>
              <a:gd name="T30" fmla="*/ 0 w 68"/>
              <a:gd name="T31" fmla="*/ 1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8" h="92">
                <a:moveTo>
                  <a:pt x="0" y="12"/>
                </a:moveTo>
                <a:cubicBezTo>
                  <a:pt x="0" y="5"/>
                  <a:pt x="5" y="0"/>
                  <a:pt x="12" y="0"/>
                </a:cubicBezTo>
                <a:cubicBezTo>
                  <a:pt x="19" y="0"/>
                  <a:pt x="24" y="5"/>
                  <a:pt x="24" y="12"/>
                </a:cubicBezTo>
                <a:cubicBezTo>
                  <a:pt x="24" y="20"/>
                  <a:pt x="24" y="20"/>
                  <a:pt x="24" y="20"/>
                </a:cubicBezTo>
                <a:cubicBezTo>
                  <a:pt x="56" y="20"/>
                  <a:pt x="56" y="20"/>
                  <a:pt x="56" y="20"/>
                </a:cubicBezTo>
                <a:cubicBezTo>
                  <a:pt x="63" y="20"/>
                  <a:pt x="68" y="25"/>
                  <a:pt x="68" y="32"/>
                </a:cubicBezTo>
                <a:cubicBezTo>
                  <a:pt x="68" y="39"/>
                  <a:pt x="63" y="44"/>
                  <a:pt x="56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56"/>
                  <a:pt x="24" y="56"/>
                  <a:pt x="24" y="56"/>
                </a:cubicBezTo>
                <a:cubicBezTo>
                  <a:pt x="24" y="63"/>
                  <a:pt x="29" y="68"/>
                  <a:pt x="36" y="68"/>
                </a:cubicBezTo>
                <a:cubicBezTo>
                  <a:pt x="56" y="68"/>
                  <a:pt x="56" y="68"/>
                  <a:pt x="56" y="68"/>
                </a:cubicBezTo>
                <a:cubicBezTo>
                  <a:pt x="63" y="68"/>
                  <a:pt x="68" y="73"/>
                  <a:pt x="68" y="80"/>
                </a:cubicBezTo>
                <a:cubicBezTo>
                  <a:pt x="68" y="87"/>
                  <a:pt x="63" y="92"/>
                  <a:pt x="56" y="92"/>
                </a:cubicBezTo>
                <a:cubicBezTo>
                  <a:pt x="32" y="92"/>
                  <a:pt x="32" y="92"/>
                  <a:pt x="32" y="92"/>
                </a:cubicBezTo>
                <a:cubicBezTo>
                  <a:pt x="14" y="92"/>
                  <a:pt x="0" y="78"/>
                  <a:pt x="0" y="60"/>
                </a:cubicBezTo>
                <a:lnTo>
                  <a:pt x="0" y="12"/>
                </a:lnTo>
                <a:close/>
              </a:path>
            </a:pathLst>
          </a:custGeom>
          <a:solidFill>
            <a:srgbClr val="231F2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TextBox 140">
            <a:extLst>
              <a:ext uri="{FF2B5EF4-FFF2-40B4-BE49-F238E27FC236}">
                <a16:creationId xmlns:a16="http://schemas.microsoft.com/office/drawing/2014/main" id="{517D8517-24DE-8854-7A6E-4EC5B6E79C32}"/>
              </a:ext>
            </a:extLst>
          </p:cNvPr>
          <p:cNvSpPr txBox="1"/>
          <p:nvPr/>
        </p:nvSpPr>
        <p:spPr>
          <a:xfrm rot="18029963">
            <a:off x="657284" y="1149968"/>
            <a:ext cx="86241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Photoshop</a:t>
            </a:r>
          </a:p>
        </p:txBody>
      </p:sp>
      <p:sp>
        <p:nvSpPr>
          <p:cNvPr id="64" name="TextBox 140">
            <a:extLst>
              <a:ext uri="{FF2B5EF4-FFF2-40B4-BE49-F238E27FC236}">
                <a16:creationId xmlns:a16="http://schemas.microsoft.com/office/drawing/2014/main" id="{17235B59-1105-FD15-2B47-A3390578BBF7}"/>
              </a:ext>
            </a:extLst>
          </p:cNvPr>
          <p:cNvSpPr txBox="1"/>
          <p:nvPr/>
        </p:nvSpPr>
        <p:spPr>
          <a:xfrm rot="18029963">
            <a:off x="1346086" y="1189434"/>
            <a:ext cx="79028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Google Analytics</a:t>
            </a:r>
          </a:p>
        </p:txBody>
      </p:sp>
      <p:sp>
        <p:nvSpPr>
          <p:cNvPr id="65" name="TextBox 140">
            <a:extLst>
              <a:ext uri="{FF2B5EF4-FFF2-40B4-BE49-F238E27FC236}">
                <a16:creationId xmlns:a16="http://schemas.microsoft.com/office/drawing/2014/main" id="{67B45778-EE68-81D0-1E1F-6C44509F15B8}"/>
              </a:ext>
            </a:extLst>
          </p:cNvPr>
          <p:cNvSpPr txBox="1"/>
          <p:nvPr/>
        </p:nvSpPr>
        <p:spPr>
          <a:xfrm rot="18029963">
            <a:off x="1986830" y="1195030"/>
            <a:ext cx="76463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</a:t>
            </a:r>
          </a:p>
        </p:txBody>
      </p:sp>
      <p:sp>
        <p:nvSpPr>
          <p:cNvPr id="66" name="TextBox 140">
            <a:extLst>
              <a:ext uri="{FF2B5EF4-FFF2-40B4-BE49-F238E27FC236}">
                <a16:creationId xmlns:a16="http://schemas.microsoft.com/office/drawing/2014/main" id="{26C25DF3-3290-A9C8-3974-7B5A0264222F}"/>
              </a:ext>
            </a:extLst>
          </p:cNvPr>
          <p:cNvSpPr txBox="1"/>
          <p:nvPr/>
        </p:nvSpPr>
        <p:spPr>
          <a:xfrm rot="18029963">
            <a:off x="2599162" y="1178996"/>
            <a:ext cx="801501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Compétence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abc</a:t>
            </a:r>
            <a:endParaRPr lang="en-US" sz="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BF65BA21-AF2A-C9A4-EE2A-6AD8329B6438}"/>
              </a:ext>
            </a:extLst>
          </p:cNvPr>
          <p:cNvCxnSpPr>
            <a:cxnSpLocks/>
          </p:cNvCxnSpPr>
          <p:nvPr/>
        </p:nvCxnSpPr>
        <p:spPr>
          <a:xfrm flipV="1">
            <a:off x="1041909" y="581297"/>
            <a:ext cx="659984" cy="1026641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>
            <a:extLst>
              <a:ext uri="{FF2B5EF4-FFF2-40B4-BE49-F238E27FC236}">
                <a16:creationId xmlns:a16="http://schemas.microsoft.com/office/drawing/2014/main" id="{D3A7E7E0-65E2-DF3E-BF41-1445ED5754CD}"/>
              </a:ext>
            </a:extLst>
          </p:cNvPr>
          <p:cNvCxnSpPr>
            <a:cxnSpLocks/>
          </p:cNvCxnSpPr>
          <p:nvPr/>
        </p:nvCxnSpPr>
        <p:spPr>
          <a:xfrm flipV="1">
            <a:off x="1832493" y="577369"/>
            <a:ext cx="659984" cy="1026641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>
            <a:extLst>
              <a:ext uri="{FF2B5EF4-FFF2-40B4-BE49-F238E27FC236}">
                <a16:creationId xmlns:a16="http://schemas.microsoft.com/office/drawing/2014/main" id="{700AF71F-B47B-4E5F-1140-F07020316BA4}"/>
              </a:ext>
            </a:extLst>
          </p:cNvPr>
          <p:cNvCxnSpPr>
            <a:cxnSpLocks/>
          </p:cNvCxnSpPr>
          <p:nvPr/>
        </p:nvCxnSpPr>
        <p:spPr>
          <a:xfrm flipV="1">
            <a:off x="2494604" y="572406"/>
            <a:ext cx="659984" cy="1026641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TextBox 140">
            <a:extLst>
              <a:ext uri="{FF2B5EF4-FFF2-40B4-BE49-F238E27FC236}">
                <a16:creationId xmlns:a16="http://schemas.microsoft.com/office/drawing/2014/main" id="{B3388653-0CEF-1E52-573D-D265D7271D2E}"/>
              </a:ext>
            </a:extLst>
          </p:cNvPr>
          <p:cNvSpPr txBox="1"/>
          <p:nvPr/>
        </p:nvSpPr>
        <p:spPr>
          <a:xfrm rot="18188207">
            <a:off x="4693311" y="1096005"/>
            <a:ext cx="908903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Anglais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Niveau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A1</a:t>
            </a:r>
          </a:p>
        </p:txBody>
      </p:sp>
      <p:sp>
        <p:nvSpPr>
          <p:cNvPr id="73" name="TextBox 140">
            <a:extLst>
              <a:ext uri="{FF2B5EF4-FFF2-40B4-BE49-F238E27FC236}">
                <a16:creationId xmlns:a16="http://schemas.microsoft.com/office/drawing/2014/main" id="{13DF6A51-A07B-4156-D1CF-F53210FFE1D0}"/>
              </a:ext>
            </a:extLst>
          </p:cNvPr>
          <p:cNvSpPr txBox="1"/>
          <p:nvPr/>
        </p:nvSpPr>
        <p:spPr>
          <a:xfrm rot="18242371">
            <a:off x="5312829" y="1112867"/>
            <a:ext cx="1019510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Niveau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A1</a:t>
            </a:r>
          </a:p>
        </p:txBody>
      </p:sp>
      <p:sp>
        <p:nvSpPr>
          <p:cNvPr id="74" name="TextBox 140">
            <a:extLst>
              <a:ext uri="{FF2B5EF4-FFF2-40B4-BE49-F238E27FC236}">
                <a16:creationId xmlns:a16="http://schemas.microsoft.com/office/drawing/2014/main" id="{38DD3BBC-2886-4B69-C128-4EDE82268708}"/>
              </a:ext>
            </a:extLst>
          </p:cNvPr>
          <p:cNvSpPr txBox="1"/>
          <p:nvPr/>
        </p:nvSpPr>
        <p:spPr>
          <a:xfrm rot="18140935">
            <a:off x="6004778" y="1168565"/>
            <a:ext cx="846386" cy="12311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Italien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: </a:t>
            </a:r>
            <a:r>
              <a:rPr lang="en-US" sz="8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niveau</a:t>
            </a:r>
            <a:r>
              <a:rPr lang="en-US" sz="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B3</a:t>
            </a:r>
          </a:p>
        </p:txBody>
      </p:sp>
      <p:cxnSp>
        <p:nvCxnSpPr>
          <p:cNvPr id="75" name="Connecteur droit 74">
            <a:extLst>
              <a:ext uri="{FF2B5EF4-FFF2-40B4-BE49-F238E27FC236}">
                <a16:creationId xmlns:a16="http://schemas.microsoft.com/office/drawing/2014/main" id="{AC4B4EF5-9B88-5968-B138-EB0506832346}"/>
              </a:ext>
            </a:extLst>
          </p:cNvPr>
          <p:cNvCxnSpPr>
            <a:cxnSpLocks/>
          </p:cNvCxnSpPr>
          <p:nvPr/>
        </p:nvCxnSpPr>
        <p:spPr>
          <a:xfrm flipV="1">
            <a:off x="5206248" y="544123"/>
            <a:ext cx="659984" cy="1026641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>
            <a:extLst>
              <a:ext uri="{FF2B5EF4-FFF2-40B4-BE49-F238E27FC236}">
                <a16:creationId xmlns:a16="http://schemas.microsoft.com/office/drawing/2014/main" id="{3A394180-0B18-ABCD-C858-FBDC209084D5}"/>
              </a:ext>
            </a:extLst>
          </p:cNvPr>
          <p:cNvCxnSpPr>
            <a:cxnSpLocks/>
          </p:cNvCxnSpPr>
          <p:nvPr/>
        </p:nvCxnSpPr>
        <p:spPr>
          <a:xfrm flipV="1">
            <a:off x="5868359" y="551756"/>
            <a:ext cx="659984" cy="1026641"/>
          </a:xfrm>
          <a:prstGeom prst="line">
            <a:avLst/>
          </a:prstGeom>
          <a:ln>
            <a:solidFill>
              <a:srgbClr val="FF993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Ellipse 76">
            <a:extLst>
              <a:ext uri="{FF2B5EF4-FFF2-40B4-BE49-F238E27FC236}">
                <a16:creationId xmlns:a16="http://schemas.microsoft.com/office/drawing/2014/main" id="{C24E56C9-7BC6-11E9-CAC1-CDEAC8B3A27C}"/>
              </a:ext>
            </a:extLst>
          </p:cNvPr>
          <p:cNvSpPr/>
          <p:nvPr/>
        </p:nvSpPr>
        <p:spPr>
          <a:xfrm>
            <a:off x="3767072" y="1049140"/>
            <a:ext cx="558798" cy="558798"/>
          </a:xfrm>
          <a:prstGeom prst="ellips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1C83DD28-C4D6-F539-CFB2-C0E1186C68B4}"/>
              </a:ext>
            </a:extLst>
          </p:cNvPr>
          <p:cNvSpPr txBox="1"/>
          <p:nvPr/>
        </p:nvSpPr>
        <p:spPr>
          <a:xfrm>
            <a:off x="3802498" y="1166150"/>
            <a:ext cx="5128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CV</a:t>
            </a:r>
            <a:endParaRPr lang="fr-FR" dirty="0"/>
          </a:p>
        </p:txBody>
      </p:sp>
      <p:sp>
        <p:nvSpPr>
          <p:cNvPr id="80" name="TextBox 9">
            <a:extLst>
              <a:ext uri="{FF2B5EF4-FFF2-40B4-BE49-F238E27FC236}">
                <a16:creationId xmlns:a16="http://schemas.microsoft.com/office/drawing/2014/main" id="{0B2FC534-5A57-9454-0FCD-ACA9E6F8DE08}"/>
              </a:ext>
            </a:extLst>
          </p:cNvPr>
          <p:cNvSpPr txBox="1"/>
          <p:nvPr/>
        </p:nvSpPr>
        <p:spPr>
          <a:xfrm>
            <a:off x="1455311" y="9149099"/>
            <a:ext cx="2202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Nom de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Université - 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// 2009-2013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81" name="TextBox 9">
            <a:extLst>
              <a:ext uri="{FF2B5EF4-FFF2-40B4-BE49-F238E27FC236}">
                <a16:creationId xmlns:a16="http://schemas.microsoft.com/office/drawing/2014/main" id="{38D1B185-8D67-3AC8-8DD6-A41CA04F3663}"/>
              </a:ext>
            </a:extLst>
          </p:cNvPr>
          <p:cNvSpPr txBox="1"/>
          <p:nvPr/>
        </p:nvSpPr>
        <p:spPr>
          <a:xfrm>
            <a:off x="3902074" y="9149099"/>
            <a:ext cx="22022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Diplôme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Nom de </a:t>
            </a:r>
            <a:r>
              <a:rPr lang="en-SG" sz="900" b="1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</a:t>
            </a:r>
            <a:r>
              <a:rPr lang="en-SG" sz="9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Université - 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Ville // 2009-2013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sit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eiusmod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tempor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incididunt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ut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labore et dolore magna </a:t>
            </a:r>
            <a:r>
              <a:rPr lang="en-SG" sz="9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aliqua</a:t>
            </a:r>
            <a:r>
              <a:rPr lang="en-SG" sz="9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pic>
        <p:nvPicPr>
          <p:cNvPr id="83" name="Image 82" descr="Une image contenant Visage humain, personne, habits, plein air&#10;&#10;Description générée automatiquement">
            <a:extLst>
              <a:ext uri="{FF2B5EF4-FFF2-40B4-BE49-F238E27FC236}">
                <a16:creationId xmlns:a16="http://schemas.microsoft.com/office/drawing/2014/main" id="{CF5C3AF5-3642-C472-D916-8681D1947B3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92" r="9819"/>
          <a:stretch/>
        </p:blipFill>
        <p:spPr>
          <a:xfrm>
            <a:off x="4734114" y="2305837"/>
            <a:ext cx="2230785" cy="2224476"/>
          </a:xfrm>
          <a:prstGeom prst="ellipse">
            <a:avLst/>
          </a:prstGeom>
          <a:ln w="25400">
            <a:solidFill>
              <a:srgbClr val="FF9933"/>
            </a:solidFill>
          </a:ln>
        </p:spPr>
      </p:pic>
    </p:spTree>
    <p:extLst>
      <p:ext uri="{BB962C8B-B14F-4D97-AF65-F5344CB8AC3E}">
        <p14:creationId xmlns:p14="http://schemas.microsoft.com/office/powerpoint/2010/main" val="209876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430" y="1101018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612</Words>
  <Application>Microsoft Macintosh PowerPoint</Application>
  <PresentationFormat>Personnalisé</PresentationFormat>
  <Paragraphs>74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Open Sans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2024-07-22T14:10:01Z</dcterms:created>
  <dcterms:modified xsi:type="dcterms:W3CDTF">2024-07-22T14:26:12Z</dcterms:modified>
</cp:coreProperties>
</file>