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43"/>
    <p:restoredTop sz="94674"/>
  </p:normalViewPr>
  <p:slideViewPr>
    <p:cSldViewPr snapToGrid="0">
      <p:cViewPr varScale="1">
        <p:scale>
          <a:sx n="117" d="100"/>
          <a:sy n="117" d="100"/>
        </p:scale>
        <p:origin x="40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BF59-FABE-934F-8E63-DF06D72ED036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9ED5-9517-7D47-B185-1F87DEBB22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048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BF59-FABE-934F-8E63-DF06D72ED036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9ED5-9517-7D47-B185-1F87DEBB22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252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BF59-FABE-934F-8E63-DF06D72ED036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9ED5-9517-7D47-B185-1F87DEBB22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548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BF59-FABE-934F-8E63-DF06D72ED036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9ED5-9517-7D47-B185-1F87DEBB22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964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BF59-FABE-934F-8E63-DF06D72ED036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9ED5-9517-7D47-B185-1F87DEBB22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3282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BF59-FABE-934F-8E63-DF06D72ED036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9ED5-9517-7D47-B185-1F87DEBB22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095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BF59-FABE-934F-8E63-DF06D72ED036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9ED5-9517-7D47-B185-1F87DEBB22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7459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BF59-FABE-934F-8E63-DF06D72ED036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9ED5-9517-7D47-B185-1F87DEBB22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3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BF59-FABE-934F-8E63-DF06D72ED036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9ED5-9517-7D47-B185-1F87DEBB22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3735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BF59-FABE-934F-8E63-DF06D72ED036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9ED5-9517-7D47-B185-1F87DEBB22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76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BF59-FABE-934F-8E63-DF06D72ED036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9ED5-9517-7D47-B185-1F87DEBB22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646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20BF59-FABE-934F-8E63-DF06D72ED036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A49ED5-9517-7D47-B185-1F87DEBB22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287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90198B5-8768-64E3-65B6-CC731EFD01E6}"/>
              </a:ext>
            </a:extLst>
          </p:cNvPr>
          <p:cNvSpPr/>
          <p:nvPr/>
        </p:nvSpPr>
        <p:spPr>
          <a:xfrm>
            <a:off x="-5316" y="8948073"/>
            <a:ext cx="7570306" cy="174374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9C2B67-52F9-AC07-5208-B6BFE8604EF5}"/>
              </a:ext>
            </a:extLst>
          </p:cNvPr>
          <p:cNvSpPr/>
          <p:nvPr/>
        </p:nvSpPr>
        <p:spPr>
          <a:xfrm>
            <a:off x="-5316" y="8101701"/>
            <a:ext cx="7580940" cy="2574069"/>
          </a:xfrm>
          <a:custGeom>
            <a:avLst/>
            <a:gdLst>
              <a:gd name="connsiteX0" fmla="*/ 0 w 6858000"/>
              <a:gd name="connsiteY0" fmla="*/ 0 h 1658679"/>
              <a:gd name="connsiteX1" fmla="*/ 6858000 w 6858000"/>
              <a:gd name="connsiteY1" fmla="*/ 0 h 1658679"/>
              <a:gd name="connsiteX2" fmla="*/ 6858000 w 6858000"/>
              <a:gd name="connsiteY2" fmla="*/ 1658679 h 1658679"/>
              <a:gd name="connsiteX3" fmla="*/ 0 w 6858000"/>
              <a:gd name="connsiteY3" fmla="*/ 1658679 h 1658679"/>
              <a:gd name="connsiteX4" fmla="*/ 0 w 6858000"/>
              <a:gd name="connsiteY4" fmla="*/ 0 h 1658679"/>
              <a:gd name="connsiteX0" fmla="*/ 0 w 6868632"/>
              <a:gd name="connsiteY0" fmla="*/ 0 h 1658679"/>
              <a:gd name="connsiteX1" fmla="*/ 6858000 w 6868632"/>
              <a:gd name="connsiteY1" fmla="*/ 0 h 1658679"/>
              <a:gd name="connsiteX2" fmla="*/ 6868632 w 6868632"/>
              <a:gd name="connsiteY2" fmla="*/ 552893 h 1658679"/>
              <a:gd name="connsiteX3" fmla="*/ 0 w 6868632"/>
              <a:gd name="connsiteY3" fmla="*/ 1658679 h 1658679"/>
              <a:gd name="connsiteX4" fmla="*/ 0 w 6868632"/>
              <a:gd name="connsiteY4" fmla="*/ 0 h 1658679"/>
              <a:gd name="connsiteX0" fmla="*/ 10633 w 6879265"/>
              <a:gd name="connsiteY0" fmla="*/ 0 h 1286539"/>
              <a:gd name="connsiteX1" fmla="*/ 6868633 w 6879265"/>
              <a:gd name="connsiteY1" fmla="*/ 0 h 1286539"/>
              <a:gd name="connsiteX2" fmla="*/ 6879265 w 6879265"/>
              <a:gd name="connsiteY2" fmla="*/ 552893 h 1286539"/>
              <a:gd name="connsiteX3" fmla="*/ 0 w 6879265"/>
              <a:gd name="connsiteY3" fmla="*/ 1286539 h 1286539"/>
              <a:gd name="connsiteX4" fmla="*/ 10633 w 6879265"/>
              <a:gd name="connsiteY4" fmla="*/ 0 h 1286539"/>
              <a:gd name="connsiteX0" fmla="*/ 10633 w 6911349"/>
              <a:gd name="connsiteY0" fmla="*/ 0 h 1286539"/>
              <a:gd name="connsiteX1" fmla="*/ 6868633 w 6911349"/>
              <a:gd name="connsiteY1" fmla="*/ 0 h 1286539"/>
              <a:gd name="connsiteX2" fmla="*/ 6911349 w 6911349"/>
              <a:gd name="connsiteY2" fmla="*/ 734618 h 1286539"/>
              <a:gd name="connsiteX3" fmla="*/ 0 w 6911349"/>
              <a:gd name="connsiteY3" fmla="*/ 1286539 h 1286539"/>
              <a:gd name="connsiteX4" fmla="*/ 10633 w 6911349"/>
              <a:gd name="connsiteY4" fmla="*/ 0 h 1286539"/>
              <a:gd name="connsiteX0" fmla="*/ 10633 w 6911349"/>
              <a:gd name="connsiteY0" fmla="*/ 0 h 1286539"/>
              <a:gd name="connsiteX1" fmla="*/ 6900717 w 6911349"/>
              <a:gd name="connsiteY1" fmla="*/ 0 h 1286539"/>
              <a:gd name="connsiteX2" fmla="*/ 6911349 w 6911349"/>
              <a:gd name="connsiteY2" fmla="*/ 734618 h 1286539"/>
              <a:gd name="connsiteX3" fmla="*/ 0 w 6911349"/>
              <a:gd name="connsiteY3" fmla="*/ 1286539 h 1286539"/>
              <a:gd name="connsiteX4" fmla="*/ 10633 w 6911349"/>
              <a:gd name="connsiteY4" fmla="*/ 0 h 1286539"/>
              <a:gd name="connsiteX0" fmla="*/ 10633 w 6900717"/>
              <a:gd name="connsiteY0" fmla="*/ 0 h 1286539"/>
              <a:gd name="connsiteX1" fmla="*/ 6900717 w 6900717"/>
              <a:gd name="connsiteY1" fmla="*/ 0 h 1286539"/>
              <a:gd name="connsiteX2" fmla="*/ 6879265 w 6900717"/>
              <a:gd name="connsiteY2" fmla="*/ 1001527 h 1286539"/>
              <a:gd name="connsiteX3" fmla="*/ 0 w 6900717"/>
              <a:gd name="connsiteY3" fmla="*/ 1286539 h 1286539"/>
              <a:gd name="connsiteX4" fmla="*/ 10633 w 6900717"/>
              <a:gd name="connsiteY4" fmla="*/ 0 h 1286539"/>
              <a:gd name="connsiteX0" fmla="*/ 10633 w 6900717"/>
              <a:gd name="connsiteY0" fmla="*/ 0 h 1286539"/>
              <a:gd name="connsiteX1" fmla="*/ 6900717 w 6900717"/>
              <a:gd name="connsiteY1" fmla="*/ 0 h 1286539"/>
              <a:gd name="connsiteX2" fmla="*/ 6879265 w 6900717"/>
              <a:gd name="connsiteY2" fmla="*/ 1077767 h 1286539"/>
              <a:gd name="connsiteX3" fmla="*/ 0 w 6900717"/>
              <a:gd name="connsiteY3" fmla="*/ 1286539 h 1286539"/>
              <a:gd name="connsiteX4" fmla="*/ 10633 w 6900717"/>
              <a:gd name="connsiteY4" fmla="*/ 0 h 1286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00717" h="1286539">
                <a:moveTo>
                  <a:pt x="10633" y="0"/>
                </a:moveTo>
                <a:lnTo>
                  <a:pt x="6900717" y="0"/>
                </a:lnTo>
                <a:lnTo>
                  <a:pt x="6879265" y="1077767"/>
                </a:lnTo>
                <a:lnTo>
                  <a:pt x="0" y="1286539"/>
                </a:lnTo>
                <a:cubicBezTo>
                  <a:pt x="3544" y="857693"/>
                  <a:pt x="7089" y="428846"/>
                  <a:pt x="10633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7AA50B-F5B5-F222-5240-C9279CBE5E97}"/>
              </a:ext>
            </a:extLst>
          </p:cNvPr>
          <p:cNvSpPr/>
          <p:nvPr/>
        </p:nvSpPr>
        <p:spPr>
          <a:xfrm>
            <a:off x="-1" y="0"/>
            <a:ext cx="7559675" cy="184714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9D4D997-7CB1-5CAB-420A-AB1C775B237D}"/>
              </a:ext>
            </a:extLst>
          </p:cNvPr>
          <p:cNvSpPr/>
          <p:nvPr/>
        </p:nvSpPr>
        <p:spPr>
          <a:xfrm>
            <a:off x="-10634" y="0"/>
            <a:ext cx="7559675" cy="1286539"/>
          </a:xfrm>
          <a:custGeom>
            <a:avLst/>
            <a:gdLst>
              <a:gd name="connsiteX0" fmla="*/ 0 w 6858000"/>
              <a:gd name="connsiteY0" fmla="*/ 0 h 1658679"/>
              <a:gd name="connsiteX1" fmla="*/ 6858000 w 6858000"/>
              <a:gd name="connsiteY1" fmla="*/ 0 h 1658679"/>
              <a:gd name="connsiteX2" fmla="*/ 6858000 w 6858000"/>
              <a:gd name="connsiteY2" fmla="*/ 1658679 h 1658679"/>
              <a:gd name="connsiteX3" fmla="*/ 0 w 6858000"/>
              <a:gd name="connsiteY3" fmla="*/ 1658679 h 1658679"/>
              <a:gd name="connsiteX4" fmla="*/ 0 w 6858000"/>
              <a:gd name="connsiteY4" fmla="*/ 0 h 1658679"/>
              <a:gd name="connsiteX0" fmla="*/ 0 w 6868632"/>
              <a:gd name="connsiteY0" fmla="*/ 0 h 1658679"/>
              <a:gd name="connsiteX1" fmla="*/ 6858000 w 6868632"/>
              <a:gd name="connsiteY1" fmla="*/ 0 h 1658679"/>
              <a:gd name="connsiteX2" fmla="*/ 6868632 w 6868632"/>
              <a:gd name="connsiteY2" fmla="*/ 552893 h 1658679"/>
              <a:gd name="connsiteX3" fmla="*/ 0 w 6868632"/>
              <a:gd name="connsiteY3" fmla="*/ 1658679 h 1658679"/>
              <a:gd name="connsiteX4" fmla="*/ 0 w 6868632"/>
              <a:gd name="connsiteY4" fmla="*/ 0 h 1658679"/>
              <a:gd name="connsiteX0" fmla="*/ 10633 w 6879265"/>
              <a:gd name="connsiteY0" fmla="*/ 0 h 1286539"/>
              <a:gd name="connsiteX1" fmla="*/ 6868633 w 6879265"/>
              <a:gd name="connsiteY1" fmla="*/ 0 h 1286539"/>
              <a:gd name="connsiteX2" fmla="*/ 6879265 w 6879265"/>
              <a:gd name="connsiteY2" fmla="*/ 552893 h 1286539"/>
              <a:gd name="connsiteX3" fmla="*/ 0 w 6879265"/>
              <a:gd name="connsiteY3" fmla="*/ 1286539 h 1286539"/>
              <a:gd name="connsiteX4" fmla="*/ 10633 w 6879265"/>
              <a:gd name="connsiteY4" fmla="*/ 0 h 1286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79265" h="1286539">
                <a:moveTo>
                  <a:pt x="10633" y="0"/>
                </a:moveTo>
                <a:lnTo>
                  <a:pt x="6868633" y="0"/>
                </a:lnTo>
                <a:lnTo>
                  <a:pt x="6879265" y="552893"/>
                </a:lnTo>
                <a:lnTo>
                  <a:pt x="0" y="1286539"/>
                </a:lnTo>
                <a:cubicBezTo>
                  <a:pt x="3544" y="857693"/>
                  <a:pt x="7089" y="428846"/>
                  <a:pt x="10633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EF799AC-5F6E-A850-ADE3-220A25256FA5}"/>
              </a:ext>
            </a:extLst>
          </p:cNvPr>
          <p:cNvSpPr/>
          <p:nvPr/>
        </p:nvSpPr>
        <p:spPr>
          <a:xfrm>
            <a:off x="214297" y="276352"/>
            <a:ext cx="3006065" cy="354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Alexis </a:t>
            </a:r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RODABIANOS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C49D3DD-A2AC-29BE-F488-98429A0F6F7F}"/>
              </a:ext>
            </a:extLst>
          </p:cNvPr>
          <p:cNvSpPr/>
          <p:nvPr/>
        </p:nvSpPr>
        <p:spPr>
          <a:xfrm>
            <a:off x="195493" y="681909"/>
            <a:ext cx="2324664" cy="331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Graphic Designer</a:t>
            </a:r>
          </a:p>
        </p:txBody>
      </p:sp>
      <p:cxnSp>
        <p:nvCxnSpPr>
          <p:cNvPr id="11" name="Straight Connector 9">
            <a:extLst>
              <a:ext uri="{FF2B5EF4-FFF2-40B4-BE49-F238E27FC236}">
                <a16:creationId xmlns:a16="http://schemas.microsoft.com/office/drawing/2014/main" id="{C9D42ED0-D2A6-8C14-957E-4FC5B80EC96D}"/>
              </a:ext>
            </a:extLst>
          </p:cNvPr>
          <p:cNvCxnSpPr/>
          <p:nvPr/>
        </p:nvCxnSpPr>
        <p:spPr>
          <a:xfrm>
            <a:off x="271878" y="681909"/>
            <a:ext cx="184493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0">
            <a:extLst>
              <a:ext uri="{FF2B5EF4-FFF2-40B4-BE49-F238E27FC236}">
                <a16:creationId xmlns:a16="http://schemas.microsoft.com/office/drawing/2014/main" id="{EF9987BD-0BFC-A45B-45EB-20634DC64C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776" y="1505325"/>
            <a:ext cx="173623" cy="173623"/>
          </a:xfrm>
          <a:prstGeom prst="rect">
            <a:avLst/>
          </a:prstGeom>
        </p:spPr>
      </p:pic>
      <p:pic>
        <p:nvPicPr>
          <p:cNvPr id="13" name="Picture 11">
            <a:extLst>
              <a:ext uri="{FF2B5EF4-FFF2-40B4-BE49-F238E27FC236}">
                <a16:creationId xmlns:a16="http://schemas.microsoft.com/office/drawing/2014/main" id="{7700680F-DF2C-99BC-1A08-396C893904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54" y="1506994"/>
            <a:ext cx="161321" cy="161321"/>
          </a:xfrm>
          <a:prstGeom prst="rect">
            <a:avLst/>
          </a:prstGeom>
        </p:spPr>
      </p:pic>
      <p:pic>
        <p:nvPicPr>
          <p:cNvPr id="14" name="Picture 12">
            <a:extLst>
              <a:ext uri="{FF2B5EF4-FFF2-40B4-BE49-F238E27FC236}">
                <a16:creationId xmlns:a16="http://schemas.microsoft.com/office/drawing/2014/main" id="{D89F87BE-AFF1-0A66-8588-ED851F6124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363" y="1507840"/>
            <a:ext cx="172450" cy="172450"/>
          </a:xfrm>
          <a:prstGeom prst="rect">
            <a:avLst/>
          </a:prstGeom>
        </p:spPr>
      </p:pic>
      <p:pic>
        <p:nvPicPr>
          <p:cNvPr id="15" name="Picture 13">
            <a:extLst>
              <a:ext uri="{FF2B5EF4-FFF2-40B4-BE49-F238E27FC236}">
                <a16:creationId xmlns:a16="http://schemas.microsoft.com/office/drawing/2014/main" id="{F3D4DA5B-4B54-825D-5CF9-A2E594A3594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52646" y="1511985"/>
            <a:ext cx="165283" cy="165283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FE17E99B-61CA-0A85-A41D-DAED18103F47}"/>
              </a:ext>
            </a:extLst>
          </p:cNvPr>
          <p:cNvSpPr/>
          <p:nvPr/>
        </p:nvSpPr>
        <p:spPr>
          <a:xfrm>
            <a:off x="1997489" y="4770345"/>
            <a:ext cx="3477202" cy="4259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Expérience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profesionnelle</a:t>
            </a:r>
            <a:endParaRPr lang="en-US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6FCFB2A-E193-0B32-094F-AC16F6A96293}"/>
              </a:ext>
            </a:extLst>
          </p:cNvPr>
          <p:cNvSpPr/>
          <p:nvPr/>
        </p:nvSpPr>
        <p:spPr>
          <a:xfrm>
            <a:off x="2394270" y="2973099"/>
            <a:ext cx="2531775" cy="3347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Formation</a:t>
            </a:r>
          </a:p>
        </p:txBody>
      </p:sp>
      <p:cxnSp>
        <p:nvCxnSpPr>
          <p:cNvPr id="32" name="Straight Connector 35">
            <a:extLst>
              <a:ext uri="{FF2B5EF4-FFF2-40B4-BE49-F238E27FC236}">
                <a16:creationId xmlns:a16="http://schemas.microsoft.com/office/drawing/2014/main" id="{D5F5AB8B-6152-31E3-02EA-C40F760952BE}"/>
              </a:ext>
            </a:extLst>
          </p:cNvPr>
          <p:cNvCxnSpPr/>
          <p:nvPr/>
        </p:nvCxnSpPr>
        <p:spPr>
          <a:xfrm>
            <a:off x="704687" y="5223825"/>
            <a:ext cx="6062806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6">
            <a:extLst>
              <a:ext uri="{FF2B5EF4-FFF2-40B4-BE49-F238E27FC236}">
                <a16:creationId xmlns:a16="http://schemas.microsoft.com/office/drawing/2014/main" id="{266DBBBA-2576-F129-3D56-E14F07DF5642}"/>
              </a:ext>
            </a:extLst>
          </p:cNvPr>
          <p:cNvCxnSpPr/>
          <p:nvPr/>
        </p:nvCxnSpPr>
        <p:spPr>
          <a:xfrm>
            <a:off x="704687" y="3346744"/>
            <a:ext cx="6062806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29BA9C57-7439-4868-CAD1-55AE5512E026}"/>
              </a:ext>
            </a:extLst>
          </p:cNvPr>
          <p:cNvSpPr/>
          <p:nvPr/>
        </p:nvSpPr>
        <p:spPr>
          <a:xfrm>
            <a:off x="163861" y="8237101"/>
            <a:ext cx="2169042" cy="203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Personnalité</a:t>
            </a:r>
            <a:endParaRPr lang="en-US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46" name="Straight Connector 61">
            <a:extLst>
              <a:ext uri="{FF2B5EF4-FFF2-40B4-BE49-F238E27FC236}">
                <a16:creationId xmlns:a16="http://schemas.microsoft.com/office/drawing/2014/main" id="{05B8E538-03D9-F5BA-F417-645E4B24C8EE}"/>
              </a:ext>
            </a:extLst>
          </p:cNvPr>
          <p:cNvCxnSpPr>
            <a:cxnSpLocks/>
          </p:cNvCxnSpPr>
          <p:nvPr/>
        </p:nvCxnSpPr>
        <p:spPr>
          <a:xfrm>
            <a:off x="2594950" y="8157217"/>
            <a:ext cx="0" cy="1843969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DD88BBAB-0399-70E4-7651-161AB3205953}"/>
              </a:ext>
            </a:extLst>
          </p:cNvPr>
          <p:cNvSpPr/>
          <p:nvPr/>
        </p:nvSpPr>
        <p:spPr>
          <a:xfrm>
            <a:off x="2520157" y="8218791"/>
            <a:ext cx="2558431" cy="240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Compétences</a:t>
            </a:r>
            <a:endParaRPr lang="en-US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57" name="Straight Connector 84">
            <a:extLst>
              <a:ext uri="{FF2B5EF4-FFF2-40B4-BE49-F238E27FC236}">
                <a16:creationId xmlns:a16="http://schemas.microsoft.com/office/drawing/2014/main" id="{88DCD822-6244-B0EE-7DF2-02E98421F309}"/>
              </a:ext>
            </a:extLst>
          </p:cNvPr>
          <p:cNvCxnSpPr>
            <a:cxnSpLocks/>
          </p:cNvCxnSpPr>
          <p:nvPr/>
        </p:nvCxnSpPr>
        <p:spPr>
          <a:xfrm>
            <a:off x="4945120" y="8132258"/>
            <a:ext cx="0" cy="187695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7F2D1A23-F669-D404-69AC-23BEF2B8A086}"/>
              </a:ext>
            </a:extLst>
          </p:cNvPr>
          <p:cNvSpPr/>
          <p:nvPr/>
        </p:nvSpPr>
        <p:spPr>
          <a:xfrm>
            <a:off x="4926045" y="8221982"/>
            <a:ext cx="2558431" cy="240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Langues</a:t>
            </a:r>
            <a:endParaRPr lang="en-US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0" name="TextBox 71">
            <a:extLst>
              <a:ext uri="{FF2B5EF4-FFF2-40B4-BE49-F238E27FC236}">
                <a16:creationId xmlns:a16="http://schemas.microsoft.com/office/drawing/2014/main" id="{3C135E17-8107-467A-955F-1F6592E8EF2D}"/>
              </a:ext>
            </a:extLst>
          </p:cNvPr>
          <p:cNvSpPr txBox="1"/>
          <p:nvPr/>
        </p:nvSpPr>
        <p:spPr>
          <a:xfrm flipH="1">
            <a:off x="243180" y="5520294"/>
            <a:ext cx="2163677" cy="22006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SG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poste </a:t>
            </a:r>
            <a:r>
              <a:rPr lang="en-SG" sz="11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occupé</a:t>
            </a:r>
            <a:endParaRPr lang="en-SG" sz="1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 // Mai 2020 –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Juin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2024	</a:t>
            </a:r>
          </a:p>
          <a:p>
            <a:endParaRPr lang="en-SG" sz="11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Tellus in hac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habitasse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platea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dictumst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vestibulum.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dui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>
              <a:spcAft>
                <a:spcPts val="200"/>
              </a:spcAft>
            </a:pPr>
            <a:endParaRPr lang="en-US" sz="11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561A865D-5941-B700-4B1A-AF9A37187C2C}"/>
              </a:ext>
            </a:extLst>
          </p:cNvPr>
          <p:cNvSpPr txBox="1"/>
          <p:nvPr/>
        </p:nvSpPr>
        <p:spPr>
          <a:xfrm flipH="1">
            <a:off x="2654252" y="5541534"/>
            <a:ext cx="2163677" cy="22006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SG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poste </a:t>
            </a:r>
            <a:r>
              <a:rPr lang="en-SG" sz="11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occupé</a:t>
            </a:r>
            <a:endParaRPr lang="en-SG" sz="1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 // Mai 2020 –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Juin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2024	</a:t>
            </a:r>
          </a:p>
          <a:p>
            <a:endParaRPr lang="en-SG" sz="11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Tellus in hac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habitasse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platea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dictumst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vestibulum.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dui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>
              <a:spcAft>
                <a:spcPts val="200"/>
              </a:spcAft>
            </a:pPr>
            <a:endParaRPr lang="en-US" sz="11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AD24146-2C0D-4D9B-7D9E-31F21513D974}"/>
              </a:ext>
            </a:extLst>
          </p:cNvPr>
          <p:cNvSpPr txBox="1"/>
          <p:nvPr/>
        </p:nvSpPr>
        <p:spPr>
          <a:xfrm flipH="1">
            <a:off x="5152818" y="5541534"/>
            <a:ext cx="2163677" cy="22006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SG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poste </a:t>
            </a:r>
            <a:r>
              <a:rPr lang="en-SG" sz="11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occupé</a:t>
            </a:r>
            <a:endParaRPr lang="en-SG" sz="1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 // Mai 2020 –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Juin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2024	</a:t>
            </a:r>
          </a:p>
          <a:p>
            <a:endParaRPr lang="en-SG" sz="11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Tellus in hac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habitasse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platea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dictumst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vestibulum.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Turpis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dui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ornare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>
              <a:spcAft>
                <a:spcPts val="200"/>
              </a:spcAft>
            </a:pPr>
            <a:endParaRPr lang="en-US" sz="11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3" name="object 10">
            <a:extLst>
              <a:ext uri="{FF2B5EF4-FFF2-40B4-BE49-F238E27FC236}">
                <a16:creationId xmlns:a16="http://schemas.microsoft.com/office/drawing/2014/main" id="{4F0E9469-6FC3-B849-FF58-F34D5DCF0674}"/>
              </a:ext>
            </a:extLst>
          </p:cNvPr>
          <p:cNvSpPr txBox="1"/>
          <p:nvPr/>
        </p:nvSpPr>
        <p:spPr>
          <a:xfrm>
            <a:off x="270412" y="3445714"/>
            <a:ext cx="1846404" cy="1170836"/>
          </a:xfrm>
          <a:prstGeom prst="rect">
            <a:avLst/>
          </a:prstGeom>
        </p:spPr>
        <p:txBody>
          <a:bodyPr vert="horz" wrap="square" lIns="0" tIns="52073" rIns="0" bIns="0" rtlCol="0">
            <a:spAutoFit/>
          </a:bodyPr>
          <a:lstStyle/>
          <a:p>
            <a:pPr marL="8976">
              <a:spcBef>
                <a:spcPts val="410"/>
              </a:spcBef>
            </a:pPr>
            <a:r>
              <a:rPr lang="fr-FR" sz="1100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du diplôme | Ville</a:t>
            </a:r>
            <a:endParaRPr lang="fr-FR" sz="1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>
              <a:spcBef>
                <a:spcPts val="410"/>
              </a:spcBef>
            </a:pPr>
            <a:r>
              <a:rPr lang="fr-FR" sz="1100" i="1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de la formation</a:t>
            </a:r>
            <a:endParaRPr lang="fr-FR" sz="11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>
              <a:spcBef>
                <a:spcPts val="410"/>
              </a:spcBef>
            </a:pPr>
            <a:r>
              <a:rPr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</a:t>
            </a:r>
            <a:r>
              <a:rPr sz="11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 </a:t>
            </a:r>
            <a:r>
              <a:rPr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amet, </a:t>
            </a:r>
            <a:r>
              <a:rPr sz="11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 </a:t>
            </a:r>
            <a:r>
              <a:rPr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  elit. </a:t>
            </a:r>
            <a:r>
              <a:rPr sz="11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Morbi tristique sapien </a:t>
            </a:r>
            <a:r>
              <a:rPr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nec nulla </a:t>
            </a:r>
            <a:r>
              <a:rPr sz="11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rutrum</a:t>
            </a:r>
            <a:r>
              <a:rPr sz="1100" spc="-6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imperdiet.</a:t>
            </a:r>
            <a:endParaRPr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4" name="object 10">
            <a:extLst>
              <a:ext uri="{FF2B5EF4-FFF2-40B4-BE49-F238E27FC236}">
                <a16:creationId xmlns:a16="http://schemas.microsoft.com/office/drawing/2014/main" id="{4709909F-C7C6-5E10-2279-D67B4C24AA77}"/>
              </a:ext>
            </a:extLst>
          </p:cNvPr>
          <p:cNvSpPr txBox="1"/>
          <p:nvPr/>
        </p:nvSpPr>
        <p:spPr>
          <a:xfrm>
            <a:off x="2736955" y="3431887"/>
            <a:ext cx="1846404" cy="1170836"/>
          </a:xfrm>
          <a:prstGeom prst="rect">
            <a:avLst/>
          </a:prstGeom>
        </p:spPr>
        <p:txBody>
          <a:bodyPr vert="horz" wrap="square" lIns="0" tIns="52073" rIns="0" bIns="0" rtlCol="0">
            <a:spAutoFit/>
          </a:bodyPr>
          <a:lstStyle/>
          <a:p>
            <a:pPr marL="8976">
              <a:spcBef>
                <a:spcPts val="410"/>
              </a:spcBef>
            </a:pPr>
            <a:r>
              <a:rPr lang="fr-FR" sz="1100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du diplôme | Ville</a:t>
            </a:r>
            <a:endParaRPr lang="fr-FR" sz="1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>
              <a:spcBef>
                <a:spcPts val="410"/>
              </a:spcBef>
            </a:pPr>
            <a:r>
              <a:rPr lang="fr-FR"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de la formation</a:t>
            </a:r>
            <a:endParaRPr lang="fr-FR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>
              <a:spcBef>
                <a:spcPts val="410"/>
              </a:spcBef>
            </a:pPr>
            <a:r>
              <a:rPr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</a:t>
            </a:r>
            <a:r>
              <a:rPr sz="11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 </a:t>
            </a:r>
            <a:r>
              <a:rPr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amet, </a:t>
            </a:r>
            <a:r>
              <a:rPr sz="11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 </a:t>
            </a:r>
            <a:r>
              <a:rPr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  elit. </a:t>
            </a:r>
            <a:r>
              <a:rPr sz="11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Morbi tristique sapien </a:t>
            </a:r>
            <a:r>
              <a:rPr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nec nulla </a:t>
            </a:r>
            <a:r>
              <a:rPr sz="11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rutrum</a:t>
            </a:r>
            <a:r>
              <a:rPr sz="1100" spc="-6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imperdiet.</a:t>
            </a:r>
            <a:endParaRPr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5" name="object 10">
            <a:extLst>
              <a:ext uri="{FF2B5EF4-FFF2-40B4-BE49-F238E27FC236}">
                <a16:creationId xmlns:a16="http://schemas.microsoft.com/office/drawing/2014/main" id="{9E9EA06B-520E-7EBD-E20A-642D30F437CF}"/>
              </a:ext>
            </a:extLst>
          </p:cNvPr>
          <p:cNvSpPr txBox="1"/>
          <p:nvPr/>
        </p:nvSpPr>
        <p:spPr>
          <a:xfrm>
            <a:off x="5152818" y="3434372"/>
            <a:ext cx="1846404" cy="1170836"/>
          </a:xfrm>
          <a:prstGeom prst="rect">
            <a:avLst/>
          </a:prstGeom>
        </p:spPr>
        <p:txBody>
          <a:bodyPr vert="horz" wrap="square" lIns="0" tIns="52073" rIns="0" bIns="0" rtlCol="0">
            <a:spAutoFit/>
          </a:bodyPr>
          <a:lstStyle/>
          <a:p>
            <a:pPr marL="8976">
              <a:spcBef>
                <a:spcPts val="410"/>
              </a:spcBef>
            </a:pPr>
            <a:r>
              <a:rPr lang="fr-FR" sz="1100" b="1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du diplôme | Ville</a:t>
            </a:r>
            <a:endParaRPr lang="fr-FR" sz="11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>
              <a:spcBef>
                <a:spcPts val="410"/>
              </a:spcBef>
            </a:pPr>
            <a:r>
              <a:rPr lang="fr-FR" sz="1100" i="1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de la formation</a:t>
            </a:r>
            <a:endParaRPr lang="fr-FR" sz="11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976">
              <a:spcBef>
                <a:spcPts val="410"/>
              </a:spcBef>
            </a:pPr>
            <a:r>
              <a:rPr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</a:t>
            </a:r>
            <a:r>
              <a:rPr sz="11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 </a:t>
            </a:r>
            <a:r>
              <a:rPr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amet, </a:t>
            </a:r>
            <a:r>
              <a:rPr sz="11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 </a:t>
            </a:r>
            <a:r>
              <a:rPr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  elit. </a:t>
            </a:r>
            <a:r>
              <a:rPr sz="11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Morbi tristique sapien </a:t>
            </a:r>
            <a:r>
              <a:rPr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nec nulla </a:t>
            </a:r>
            <a:r>
              <a:rPr sz="110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rutrum</a:t>
            </a:r>
            <a:r>
              <a:rPr sz="1100" spc="-60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spc="-4" dirty="0">
                <a:solidFill>
                  <a:srgbClr val="231F2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imperdiet.</a:t>
            </a:r>
            <a:endParaRPr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6" name="object 27">
            <a:extLst>
              <a:ext uri="{FF2B5EF4-FFF2-40B4-BE49-F238E27FC236}">
                <a16:creationId xmlns:a16="http://schemas.microsoft.com/office/drawing/2014/main" id="{FA0CC66D-0B3D-0C5B-687F-001F0B71AEF8}"/>
              </a:ext>
            </a:extLst>
          </p:cNvPr>
          <p:cNvSpPr txBox="1"/>
          <p:nvPr/>
        </p:nvSpPr>
        <p:spPr>
          <a:xfrm>
            <a:off x="255844" y="2045013"/>
            <a:ext cx="7060651" cy="10156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</a:t>
            </a:r>
            <a:r>
              <a:rPr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Lorem ipsum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Lorem ipsum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100" dirty="0" err="1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fr-FR" sz="1100" dirty="0">
                <a:solidFill>
                  <a:srgbClr val="221E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endParaRPr lang="fr-FR" sz="1100" dirty="0">
              <a:solidFill>
                <a:srgbClr val="221E1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7" name="object 29">
            <a:extLst>
              <a:ext uri="{FF2B5EF4-FFF2-40B4-BE49-F238E27FC236}">
                <a16:creationId xmlns:a16="http://schemas.microsoft.com/office/drawing/2014/main" id="{B4DC532B-1ED8-C910-A9EC-83DEB7E3B74F}"/>
              </a:ext>
            </a:extLst>
          </p:cNvPr>
          <p:cNvSpPr txBox="1"/>
          <p:nvPr/>
        </p:nvSpPr>
        <p:spPr>
          <a:xfrm>
            <a:off x="5363796" y="8662302"/>
            <a:ext cx="2047370" cy="967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Anglais : Niveau A1</a:t>
            </a:r>
          </a:p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Allemand : Niveau B3</a:t>
            </a:r>
          </a:p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Espagnol : Niveau A4</a:t>
            </a:r>
          </a:p>
        </p:txBody>
      </p:sp>
      <p:sp>
        <p:nvSpPr>
          <p:cNvPr id="78" name="object 29">
            <a:extLst>
              <a:ext uri="{FF2B5EF4-FFF2-40B4-BE49-F238E27FC236}">
                <a16:creationId xmlns:a16="http://schemas.microsoft.com/office/drawing/2014/main" id="{11B6AFD6-C416-9FB1-34CA-D26DB864E703}"/>
              </a:ext>
            </a:extLst>
          </p:cNvPr>
          <p:cNvSpPr txBox="1"/>
          <p:nvPr/>
        </p:nvSpPr>
        <p:spPr>
          <a:xfrm>
            <a:off x="2994022" y="8652755"/>
            <a:ext cx="1970703" cy="1305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Microsoft Office</a:t>
            </a:r>
          </a:p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1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Adophe</a:t>
            </a:r>
            <a:r>
              <a:rPr lang="fr-FR" sz="11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Photoshop</a:t>
            </a:r>
          </a:p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Google </a:t>
            </a:r>
            <a:r>
              <a:rPr lang="fr-FR" sz="11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Analytcs</a:t>
            </a:r>
            <a:endParaRPr lang="fr-FR" sz="11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Comptabilité</a:t>
            </a:r>
          </a:p>
        </p:txBody>
      </p:sp>
      <p:sp>
        <p:nvSpPr>
          <p:cNvPr id="79" name="object 29">
            <a:extLst>
              <a:ext uri="{FF2B5EF4-FFF2-40B4-BE49-F238E27FC236}">
                <a16:creationId xmlns:a16="http://schemas.microsoft.com/office/drawing/2014/main" id="{C41C5596-DB0B-4EB8-61EB-3C6FDC34B864}"/>
              </a:ext>
            </a:extLst>
          </p:cNvPr>
          <p:cNvSpPr txBox="1"/>
          <p:nvPr/>
        </p:nvSpPr>
        <p:spPr>
          <a:xfrm>
            <a:off x="519849" y="8644106"/>
            <a:ext cx="2047370" cy="16496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Avenir Book" panose="02000503020000020003" pitchFamily="2" charset="0"/>
                <a:cs typeface="Verdana"/>
              </a:rPr>
              <a:t>Créatif</a:t>
            </a:r>
          </a:p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Avenir Book" panose="02000503020000020003" pitchFamily="2" charset="0"/>
                <a:cs typeface="Verdana"/>
              </a:rPr>
              <a:t>Sérieux</a:t>
            </a:r>
          </a:p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Avenir Book" panose="02000503020000020003" pitchFamily="2" charset="0"/>
                <a:cs typeface="Verdana"/>
              </a:rPr>
              <a:t>Organisé</a:t>
            </a:r>
          </a:p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Avenir Book" panose="02000503020000020003" pitchFamily="2" charset="0"/>
                <a:cs typeface="Verdana"/>
              </a:rPr>
              <a:t>Innovant</a:t>
            </a:r>
          </a:p>
          <a:p>
            <a:pPr marL="171450" marR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Avenir Book" panose="02000503020000020003" pitchFamily="2" charset="0"/>
                <a:cs typeface="Verdana"/>
              </a:rPr>
              <a:t>Ponctuel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648ABABF-5D49-1783-0743-C2C414EECE85}"/>
              </a:ext>
            </a:extLst>
          </p:cNvPr>
          <p:cNvSpPr/>
          <p:nvPr/>
        </p:nvSpPr>
        <p:spPr>
          <a:xfrm>
            <a:off x="490205" y="1437565"/>
            <a:ext cx="1339393" cy="331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01 02 03 04 05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2C64CC6-C64B-22EE-52AF-876A84E6E2E3}"/>
              </a:ext>
            </a:extLst>
          </p:cNvPr>
          <p:cNvSpPr/>
          <p:nvPr/>
        </p:nvSpPr>
        <p:spPr>
          <a:xfrm>
            <a:off x="1831082" y="1437565"/>
            <a:ext cx="1339393" cy="331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75012 Paris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99446488-7A55-A8AE-59AB-6B4D87B2D09D}"/>
              </a:ext>
            </a:extLst>
          </p:cNvPr>
          <p:cNvSpPr/>
          <p:nvPr/>
        </p:nvSpPr>
        <p:spPr>
          <a:xfrm>
            <a:off x="3442701" y="1424748"/>
            <a:ext cx="1339393" cy="331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mail@mail.com</a:t>
            </a:r>
            <a:endParaRPr lang="en-US" sz="10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0CA3C282-6663-DAAA-23D6-8A17BFA23A23}"/>
              </a:ext>
            </a:extLst>
          </p:cNvPr>
          <p:cNvSpPr/>
          <p:nvPr/>
        </p:nvSpPr>
        <p:spPr>
          <a:xfrm>
            <a:off x="4926045" y="1434646"/>
            <a:ext cx="1687132" cy="331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Linkedin.com</a:t>
            </a:r>
            <a:r>
              <a:rPr lang="en-US" sz="1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n-US" sz="100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MonProfil</a:t>
            </a:r>
            <a:endParaRPr lang="en-US" sz="10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86" name="Image 85" descr="Une image contenant personne, Visage humain, sourire, habits&#10;&#10;Description générée automatiquement">
            <a:extLst>
              <a:ext uri="{FF2B5EF4-FFF2-40B4-BE49-F238E27FC236}">
                <a16:creationId xmlns:a16="http://schemas.microsoft.com/office/drawing/2014/main" id="{2D834A16-13C8-A1CD-4BA2-6ED89CE68AC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747" b="30628"/>
          <a:stretch/>
        </p:blipFill>
        <p:spPr>
          <a:xfrm>
            <a:off x="4964725" y="217919"/>
            <a:ext cx="1145847" cy="1145128"/>
          </a:xfrm>
          <a:prstGeom prst="ellipse">
            <a:avLst/>
          </a:prstGeom>
          <a:ln w="22225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590420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430" y="1101018"/>
            <a:ext cx="6016818" cy="84539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0" dirty="0" err="1"/>
              <a:t>Créeruncv.com</a:t>
            </a:r>
            <a:r>
              <a:rPr lang="fr-FR" sz="221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641</Words>
  <Application>Microsoft Macintosh PowerPoint</Application>
  <PresentationFormat>Personnalisé</PresentationFormat>
  <Paragraphs>86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Avenir Book</vt:lpstr>
      <vt:lpstr>Open Sans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1</cp:revision>
  <dcterms:created xsi:type="dcterms:W3CDTF">2024-07-22T12:33:19Z</dcterms:created>
  <dcterms:modified xsi:type="dcterms:W3CDTF">2024-07-22T12:53:36Z</dcterms:modified>
</cp:coreProperties>
</file>