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09"/>
  </p:normalViewPr>
  <p:slideViewPr>
    <p:cSldViewPr snapToGrid="0">
      <p:cViewPr>
        <p:scale>
          <a:sx n="200" d="100"/>
          <a:sy n="200" d="100"/>
        </p:scale>
        <p:origin x="6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98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10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52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01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48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05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8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83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7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02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42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D60C28-3D26-104F-9665-2B286297D40C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36E6CF-28F0-454D-805C-3063EEE74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67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>
            <a:extLst>
              <a:ext uri="{FF2B5EF4-FFF2-40B4-BE49-F238E27FC236}">
                <a16:creationId xmlns:a16="http://schemas.microsoft.com/office/drawing/2014/main" id="{AE7C271D-51C0-AD3B-6953-3571401108CC}"/>
              </a:ext>
            </a:extLst>
          </p:cNvPr>
          <p:cNvSpPr/>
          <p:nvPr/>
        </p:nvSpPr>
        <p:spPr>
          <a:xfrm>
            <a:off x="0" y="1"/>
            <a:ext cx="7559675" cy="5345906"/>
          </a:xfrm>
          <a:prstGeom prst="rect">
            <a:avLst/>
          </a:prstGeom>
          <a:solidFill>
            <a:srgbClr val="FFD9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16A79887-86F0-7B16-2019-9AFA7B573F86}"/>
              </a:ext>
            </a:extLst>
          </p:cNvPr>
          <p:cNvSpPr/>
          <p:nvPr/>
        </p:nvSpPr>
        <p:spPr>
          <a:xfrm>
            <a:off x="350837" y="5002877"/>
            <a:ext cx="6858000" cy="495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4" name="TextBox 6">
            <a:extLst>
              <a:ext uri="{FF2B5EF4-FFF2-40B4-BE49-F238E27FC236}">
                <a16:creationId xmlns:a16="http://schemas.microsoft.com/office/drawing/2014/main" id="{70ED80DC-2A1F-51F9-7E67-52DD1FDA79B5}"/>
              </a:ext>
            </a:extLst>
          </p:cNvPr>
          <p:cNvSpPr txBox="1"/>
          <p:nvPr/>
        </p:nvSpPr>
        <p:spPr>
          <a:xfrm>
            <a:off x="3824837" y="1980751"/>
            <a:ext cx="2082608" cy="184666"/>
          </a:xfrm>
          <a:prstGeom prst="rect">
            <a:avLst/>
          </a:prstGeom>
          <a:noFill/>
        </p:spPr>
        <p:txBody>
          <a:bodyPr wrap="none" lIns="0" tIns="0" rIns="108000" bIns="0" rtlCol="0" anchor="t">
            <a:spAutoFit/>
          </a:bodyPr>
          <a:lstStyle/>
          <a:p>
            <a:r>
              <a:rPr lang="en-US" sz="1200" spc="3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</a:t>
            </a:r>
            <a:r>
              <a:rPr lang="en-US" sz="1200" spc="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1200" spc="3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votre</a:t>
            </a:r>
            <a:r>
              <a:rPr lang="en-US" sz="1200" spc="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CV</a:t>
            </a:r>
          </a:p>
        </p:txBody>
      </p:sp>
      <p:sp>
        <p:nvSpPr>
          <p:cNvPr id="205" name="TextBox 7">
            <a:extLst>
              <a:ext uri="{FF2B5EF4-FFF2-40B4-BE49-F238E27FC236}">
                <a16:creationId xmlns:a16="http://schemas.microsoft.com/office/drawing/2014/main" id="{2DC86D79-BB0F-EA73-24E4-7F58D2C12FD5}"/>
              </a:ext>
            </a:extLst>
          </p:cNvPr>
          <p:cNvSpPr txBox="1"/>
          <p:nvPr/>
        </p:nvSpPr>
        <p:spPr>
          <a:xfrm>
            <a:off x="3825557" y="594625"/>
            <a:ext cx="2758769" cy="307777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Jean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BILALLH-ATUI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49B888DC-148F-1B45-4AD4-EF6CEDDBF5FF}"/>
              </a:ext>
            </a:extLst>
          </p:cNvPr>
          <p:cNvSpPr/>
          <p:nvPr/>
        </p:nvSpPr>
        <p:spPr>
          <a:xfrm>
            <a:off x="6938838" y="719824"/>
            <a:ext cx="269999" cy="1016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7" name="TextBox 9">
            <a:extLst>
              <a:ext uri="{FF2B5EF4-FFF2-40B4-BE49-F238E27FC236}">
                <a16:creationId xmlns:a16="http://schemas.microsoft.com/office/drawing/2014/main" id="{BACCB331-FC24-0BEC-2F36-FD6E8D2FC455}"/>
              </a:ext>
            </a:extLst>
          </p:cNvPr>
          <p:cNvSpPr txBox="1"/>
          <p:nvPr/>
        </p:nvSpPr>
        <p:spPr>
          <a:xfrm>
            <a:off x="3824837" y="999528"/>
            <a:ext cx="3383999" cy="719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Lorem ipsum dolor sit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adipiscing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elit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Morbi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tristique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sapien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nulla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rutrum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imperdiet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Nullam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faucibus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augue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id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velit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luctus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maximus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Interdum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malesuada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fames ac ante</a:t>
            </a:r>
          </a:p>
        </p:txBody>
      </p:sp>
      <p:sp>
        <p:nvSpPr>
          <p:cNvPr id="208" name="Oval 10">
            <a:extLst>
              <a:ext uri="{FF2B5EF4-FFF2-40B4-BE49-F238E27FC236}">
                <a16:creationId xmlns:a16="http://schemas.microsoft.com/office/drawing/2014/main" id="{CE90D93B-698C-F5D4-5185-5DA0307104E6}"/>
              </a:ext>
            </a:extLst>
          </p:cNvPr>
          <p:cNvSpPr/>
          <p:nvPr/>
        </p:nvSpPr>
        <p:spPr>
          <a:xfrm>
            <a:off x="818757" y="4611902"/>
            <a:ext cx="781950" cy="78195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CV</a:t>
            </a:r>
          </a:p>
        </p:txBody>
      </p:sp>
      <p:cxnSp>
        <p:nvCxnSpPr>
          <p:cNvPr id="209" name="Straight Connector 19">
            <a:extLst>
              <a:ext uri="{FF2B5EF4-FFF2-40B4-BE49-F238E27FC236}">
                <a16:creationId xmlns:a16="http://schemas.microsoft.com/office/drawing/2014/main" id="{B1BB2692-49FD-5F06-3507-0ECB7EFBE1F9}"/>
              </a:ext>
            </a:extLst>
          </p:cNvPr>
          <p:cNvCxnSpPr>
            <a:stCxn id="204" idx="3"/>
          </p:cNvCxnSpPr>
          <p:nvPr/>
        </p:nvCxnSpPr>
        <p:spPr>
          <a:xfrm flipV="1">
            <a:off x="5907445" y="2071784"/>
            <a:ext cx="842605" cy="1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0" name="Group 85">
            <a:extLst>
              <a:ext uri="{FF2B5EF4-FFF2-40B4-BE49-F238E27FC236}">
                <a16:creationId xmlns:a16="http://schemas.microsoft.com/office/drawing/2014/main" id="{2798D252-A9A9-B3D1-388E-4D75CC5B67CF}"/>
              </a:ext>
            </a:extLst>
          </p:cNvPr>
          <p:cNvGrpSpPr/>
          <p:nvPr/>
        </p:nvGrpSpPr>
        <p:grpSpPr>
          <a:xfrm>
            <a:off x="809625" y="1560969"/>
            <a:ext cx="2025571" cy="621703"/>
            <a:chOff x="458788" y="1668368"/>
            <a:chExt cx="2025571" cy="621703"/>
          </a:xfrm>
        </p:grpSpPr>
        <p:sp>
          <p:nvSpPr>
            <p:cNvPr id="211" name="TextBox 16">
              <a:extLst>
                <a:ext uri="{FF2B5EF4-FFF2-40B4-BE49-F238E27FC236}">
                  <a16:creationId xmlns:a16="http://schemas.microsoft.com/office/drawing/2014/main" id="{ADA07684-F0B5-D89C-D213-7C763EBECD6C}"/>
                </a:ext>
              </a:extLst>
            </p:cNvPr>
            <p:cNvSpPr txBox="1"/>
            <p:nvPr/>
          </p:nvSpPr>
          <p:spPr>
            <a:xfrm>
              <a:off x="458788" y="1685498"/>
              <a:ext cx="896079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200" b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Téléphone</a:t>
              </a:r>
              <a:endPara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2" name="TextBox 17">
              <a:extLst>
                <a:ext uri="{FF2B5EF4-FFF2-40B4-BE49-F238E27FC236}">
                  <a16:creationId xmlns:a16="http://schemas.microsoft.com/office/drawing/2014/main" id="{544A3AEF-5D00-23D3-33E4-E2257C882BFC}"/>
                </a:ext>
              </a:extLst>
            </p:cNvPr>
            <p:cNvSpPr txBox="1"/>
            <p:nvPr/>
          </p:nvSpPr>
          <p:spPr>
            <a:xfrm>
              <a:off x="458788" y="1967290"/>
              <a:ext cx="1669572" cy="32278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06 01 02 03 04</a:t>
              </a:r>
              <a:b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01 02 03 04 05</a:t>
              </a:r>
            </a:p>
          </p:txBody>
        </p:sp>
        <p:grpSp>
          <p:nvGrpSpPr>
            <p:cNvPr id="213" name="Group 26">
              <a:extLst>
                <a:ext uri="{FF2B5EF4-FFF2-40B4-BE49-F238E27FC236}">
                  <a16:creationId xmlns:a16="http://schemas.microsoft.com/office/drawing/2014/main" id="{DFE1EDEE-D45A-510B-21EA-F548984FAA5D}"/>
                </a:ext>
              </a:extLst>
            </p:cNvPr>
            <p:cNvGrpSpPr/>
            <p:nvPr/>
          </p:nvGrpSpPr>
          <p:grpSpPr>
            <a:xfrm>
              <a:off x="2297187" y="1668368"/>
              <a:ext cx="187172" cy="162216"/>
              <a:chOff x="5465763" y="803275"/>
              <a:chExt cx="285750" cy="247650"/>
            </a:xfrm>
          </p:grpSpPr>
          <p:sp>
            <p:nvSpPr>
              <p:cNvPr id="215" name="Freeform 37">
                <a:extLst>
                  <a:ext uri="{FF2B5EF4-FFF2-40B4-BE49-F238E27FC236}">
                    <a16:creationId xmlns:a16="http://schemas.microsoft.com/office/drawing/2014/main" id="{3FADD652-371F-2A18-095A-F2DDC00E21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65763" y="803275"/>
                <a:ext cx="285750" cy="95250"/>
              </a:xfrm>
              <a:custGeom>
                <a:avLst/>
                <a:gdLst>
                  <a:gd name="T0" fmla="*/ 866 w 900"/>
                  <a:gd name="T1" fmla="*/ 237 h 303"/>
                  <a:gd name="T2" fmla="*/ 849 w 900"/>
                  <a:gd name="T3" fmla="*/ 259 h 303"/>
                  <a:gd name="T4" fmla="*/ 822 w 900"/>
                  <a:gd name="T5" fmla="*/ 272 h 303"/>
                  <a:gd name="T6" fmla="*/ 679 w 900"/>
                  <a:gd name="T7" fmla="*/ 272 h 303"/>
                  <a:gd name="T8" fmla="*/ 652 w 900"/>
                  <a:gd name="T9" fmla="*/ 259 h 303"/>
                  <a:gd name="T10" fmla="*/ 635 w 900"/>
                  <a:gd name="T11" fmla="*/ 236 h 303"/>
                  <a:gd name="T12" fmla="*/ 630 w 900"/>
                  <a:gd name="T13" fmla="*/ 183 h 303"/>
                  <a:gd name="T14" fmla="*/ 595 w 900"/>
                  <a:gd name="T15" fmla="*/ 166 h 303"/>
                  <a:gd name="T16" fmla="*/ 491 w 900"/>
                  <a:gd name="T17" fmla="*/ 161 h 303"/>
                  <a:gd name="T18" fmla="*/ 389 w 900"/>
                  <a:gd name="T19" fmla="*/ 161 h 303"/>
                  <a:gd name="T20" fmla="*/ 284 w 900"/>
                  <a:gd name="T21" fmla="*/ 168 h 303"/>
                  <a:gd name="T22" fmla="*/ 271 w 900"/>
                  <a:gd name="T23" fmla="*/ 213 h 303"/>
                  <a:gd name="T24" fmla="*/ 264 w 900"/>
                  <a:gd name="T25" fmla="*/ 241 h 303"/>
                  <a:gd name="T26" fmla="*/ 244 w 900"/>
                  <a:gd name="T27" fmla="*/ 264 h 303"/>
                  <a:gd name="T28" fmla="*/ 216 w 900"/>
                  <a:gd name="T29" fmla="*/ 273 h 303"/>
                  <a:gd name="T30" fmla="*/ 73 w 900"/>
                  <a:gd name="T31" fmla="*/ 271 h 303"/>
                  <a:gd name="T32" fmla="*/ 49 w 900"/>
                  <a:gd name="T33" fmla="*/ 256 h 303"/>
                  <a:gd name="T34" fmla="*/ 34 w 900"/>
                  <a:gd name="T35" fmla="*/ 232 h 303"/>
                  <a:gd name="T36" fmla="*/ 31 w 900"/>
                  <a:gd name="T37" fmla="*/ 155 h 303"/>
                  <a:gd name="T38" fmla="*/ 45 w 900"/>
                  <a:gd name="T39" fmla="*/ 115 h 303"/>
                  <a:gd name="T40" fmla="*/ 74 w 900"/>
                  <a:gd name="T41" fmla="*/ 83 h 303"/>
                  <a:gd name="T42" fmla="*/ 114 w 900"/>
                  <a:gd name="T43" fmla="*/ 65 h 303"/>
                  <a:gd name="T44" fmla="*/ 323 w 900"/>
                  <a:gd name="T45" fmla="*/ 36 h 303"/>
                  <a:gd name="T46" fmla="*/ 535 w 900"/>
                  <a:gd name="T47" fmla="*/ 33 h 303"/>
                  <a:gd name="T48" fmla="*/ 746 w 900"/>
                  <a:gd name="T49" fmla="*/ 56 h 303"/>
                  <a:gd name="T50" fmla="*/ 820 w 900"/>
                  <a:gd name="T51" fmla="*/ 78 h 303"/>
                  <a:gd name="T52" fmla="*/ 851 w 900"/>
                  <a:gd name="T53" fmla="*/ 107 h 303"/>
                  <a:gd name="T54" fmla="*/ 868 w 900"/>
                  <a:gd name="T55" fmla="*/ 146 h 303"/>
                  <a:gd name="T56" fmla="*/ 751 w 900"/>
                  <a:gd name="T57" fmla="*/ 27 h 303"/>
                  <a:gd name="T58" fmla="*/ 536 w 900"/>
                  <a:gd name="T59" fmla="*/ 3 h 303"/>
                  <a:gd name="T60" fmla="*/ 321 w 900"/>
                  <a:gd name="T61" fmla="*/ 6 h 303"/>
                  <a:gd name="T62" fmla="*/ 107 w 900"/>
                  <a:gd name="T63" fmla="*/ 36 h 303"/>
                  <a:gd name="T64" fmla="*/ 56 w 900"/>
                  <a:gd name="T65" fmla="*/ 58 h 303"/>
                  <a:gd name="T66" fmla="*/ 19 w 900"/>
                  <a:gd name="T67" fmla="*/ 100 h 303"/>
                  <a:gd name="T68" fmla="*/ 1 w 900"/>
                  <a:gd name="T69" fmla="*/ 152 h 303"/>
                  <a:gd name="T70" fmla="*/ 5 w 900"/>
                  <a:gd name="T71" fmla="*/ 240 h 303"/>
                  <a:gd name="T72" fmla="*/ 27 w 900"/>
                  <a:gd name="T73" fmla="*/ 278 h 303"/>
                  <a:gd name="T74" fmla="*/ 65 w 900"/>
                  <a:gd name="T75" fmla="*/ 299 h 303"/>
                  <a:gd name="T76" fmla="*/ 220 w 900"/>
                  <a:gd name="T77" fmla="*/ 303 h 303"/>
                  <a:gd name="T78" fmla="*/ 261 w 900"/>
                  <a:gd name="T79" fmla="*/ 288 h 303"/>
                  <a:gd name="T80" fmla="*/ 289 w 900"/>
                  <a:gd name="T81" fmla="*/ 256 h 303"/>
                  <a:gd name="T82" fmla="*/ 301 w 900"/>
                  <a:gd name="T83" fmla="*/ 213 h 303"/>
                  <a:gd name="T84" fmla="*/ 451 w 900"/>
                  <a:gd name="T85" fmla="*/ 190 h 303"/>
                  <a:gd name="T86" fmla="*/ 600 w 900"/>
                  <a:gd name="T87" fmla="*/ 213 h 303"/>
                  <a:gd name="T88" fmla="*/ 611 w 900"/>
                  <a:gd name="T89" fmla="*/ 256 h 303"/>
                  <a:gd name="T90" fmla="*/ 640 w 900"/>
                  <a:gd name="T91" fmla="*/ 288 h 303"/>
                  <a:gd name="T92" fmla="*/ 682 w 900"/>
                  <a:gd name="T93" fmla="*/ 303 h 303"/>
                  <a:gd name="T94" fmla="*/ 820 w 900"/>
                  <a:gd name="T95" fmla="*/ 303 h 303"/>
                  <a:gd name="T96" fmla="*/ 860 w 900"/>
                  <a:gd name="T97" fmla="*/ 288 h 303"/>
                  <a:gd name="T98" fmla="*/ 889 w 900"/>
                  <a:gd name="T99" fmla="*/ 256 h 303"/>
                  <a:gd name="T100" fmla="*/ 900 w 900"/>
                  <a:gd name="T101" fmla="*/ 213 h 303"/>
                  <a:gd name="T102" fmla="*/ 891 w 900"/>
                  <a:gd name="T103" fmla="*/ 120 h 303"/>
                  <a:gd name="T104" fmla="*/ 861 w 900"/>
                  <a:gd name="T105" fmla="*/ 73 h 303"/>
                  <a:gd name="T106" fmla="*/ 815 w 900"/>
                  <a:gd name="T107" fmla="*/ 42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00" h="303">
                    <a:moveTo>
                      <a:pt x="870" y="213"/>
                    </a:moveTo>
                    <a:lnTo>
                      <a:pt x="870" y="220"/>
                    </a:lnTo>
                    <a:lnTo>
                      <a:pt x="869" y="225"/>
                    </a:lnTo>
                    <a:lnTo>
                      <a:pt x="867" y="232"/>
                    </a:lnTo>
                    <a:lnTo>
                      <a:pt x="866" y="237"/>
                    </a:lnTo>
                    <a:lnTo>
                      <a:pt x="863" y="242"/>
                    </a:lnTo>
                    <a:lnTo>
                      <a:pt x="859" y="247"/>
                    </a:lnTo>
                    <a:lnTo>
                      <a:pt x="856" y="252"/>
                    </a:lnTo>
                    <a:lnTo>
                      <a:pt x="853" y="256"/>
                    </a:lnTo>
                    <a:lnTo>
                      <a:pt x="849" y="259"/>
                    </a:lnTo>
                    <a:lnTo>
                      <a:pt x="843" y="264"/>
                    </a:lnTo>
                    <a:lnTo>
                      <a:pt x="839" y="266"/>
                    </a:lnTo>
                    <a:lnTo>
                      <a:pt x="834" y="269"/>
                    </a:lnTo>
                    <a:lnTo>
                      <a:pt x="828" y="271"/>
                    </a:lnTo>
                    <a:lnTo>
                      <a:pt x="822" y="272"/>
                    </a:lnTo>
                    <a:lnTo>
                      <a:pt x="817" y="273"/>
                    </a:lnTo>
                    <a:lnTo>
                      <a:pt x="810" y="273"/>
                    </a:lnTo>
                    <a:lnTo>
                      <a:pt x="690" y="273"/>
                    </a:lnTo>
                    <a:lnTo>
                      <a:pt x="684" y="273"/>
                    </a:lnTo>
                    <a:lnTo>
                      <a:pt x="679" y="272"/>
                    </a:lnTo>
                    <a:lnTo>
                      <a:pt x="673" y="271"/>
                    </a:lnTo>
                    <a:lnTo>
                      <a:pt x="667" y="269"/>
                    </a:lnTo>
                    <a:lnTo>
                      <a:pt x="661" y="266"/>
                    </a:lnTo>
                    <a:lnTo>
                      <a:pt x="657" y="264"/>
                    </a:lnTo>
                    <a:lnTo>
                      <a:pt x="652" y="259"/>
                    </a:lnTo>
                    <a:lnTo>
                      <a:pt x="648" y="256"/>
                    </a:lnTo>
                    <a:lnTo>
                      <a:pt x="643" y="251"/>
                    </a:lnTo>
                    <a:lnTo>
                      <a:pt x="640" y="247"/>
                    </a:lnTo>
                    <a:lnTo>
                      <a:pt x="637" y="241"/>
                    </a:lnTo>
                    <a:lnTo>
                      <a:pt x="635" y="236"/>
                    </a:lnTo>
                    <a:lnTo>
                      <a:pt x="633" y="230"/>
                    </a:lnTo>
                    <a:lnTo>
                      <a:pt x="632" y="225"/>
                    </a:lnTo>
                    <a:lnTo>
                      <a:pt x="630" y="220"/>
                    </a:lnTo>
                    <a:lnTo>
                      <a:pt x="630" y="213"/>
                    </a:lnTo>
                    <a:lnTo>
                      <a:pt x="630" y="183"/>
                    </a:lnTo>
                    <a:lnTo>
                      <a:pt x="629" y="178"/>
                    </a:lnTo>
                    <a:lnTo>
                      <a:pt x="626" y="174"/>
                    </a:lnTo>
                    <a:lnTo>
                      <a:pt x="622" y="171"/>
                    </a:lnTo>
                    <a:lnTo>
                      <a:pt x="617" y="168"/>
                    </a:lnTo>
                    <a:lnTo>
                      <a:pt x="595" y="166"/>
                    </a:lnTo>
                    <a:lnTo>
                      <a:pt x="575" y="165"/>
                    </a:lnTo>
                    <a:lnTo>
                      <a:pt x="553" y="163"/>
                    </a:lnTo>
                    <a:lnTo>
                      <a:pt x="533" y="162"/>
                    </a:lnTo>
                    <a:lnTo>
                      <a:pt x="512" y="161"/>
                    </a:lnTo>
                    <a:lnTo>
                      <a:pt x="491" y="161"/>
                    </a:lnTo>
                    <a:lnTo>
                      <a:pt x="471" y="160"/>
                    </a:lnTo>
                    <a:lnTo>
                      <a:pt x="451" y="160"/>
                    </a:lnTo>
                    <a:lnTo>
                      <a:pt x="430" y="160"/>
                    </a:lnTo>
                    <a:lnTo>
                      <a:pt x="409" y="161"/>
                    </a:lnTo>
                    <a:lnTo>
                      <a:pt x="389" y="161"/>
                    </a:lnTo>
                    <a:lnTo>
                      <a:pt x="368" y="162"/>
                    </a:lnTo>
                    <a:lnTo>
                      <a:pt x="347" y="163"/>
                    </a:lnTo>
                    <a:lnTo>
                      <a:pt x="327" y="165"/>
                    </a:lnTo>
                    <a:lnTo>
                      <a:pt x="305" y="166"/>
                    </a:lnTo>
                    <a:lnTo>
                      <a:pt x="284" y="168"/>
                    </a:lnTo>
                    <a:lnTo>
                      <a:pt x="279" y="171"/>
                    </a:lnTo>
                    <a:lnTo>
                      <a:pt x="274" y="174"/>
                    </a:lnTo>
                    <a:lnTo>
                      <a:pt x="272" y="178"/>
                    </a:lnTo>
                    <a:lnTo>
                      <a:pt x="271" y="183"/>
                    </a:lnTo>
                    <a:lnTo>
                      <a:pt x="271" y="213"/>
                    </a:lnTo>
                    <a:lnTo>
                      <a:pt x="270" y="220"/>
                    </a:lnTo>
                    <a:lnTo>
                      <a:pt x="270" y="225"/>
                    </a:lnTo>
                    <a:lnTo>
                      <a:pt x="268" y="230"/>
                    </a:lnTo>
                    <a:lnTo>
                      <a:pt x="266" y="236"/>
                    </a:lnTo>
                    <a:lnTo>
                      <a:pt x="264" y="241"/>
                    </a:lnTo>
                    <a:lnTo>
                      <a:pt x="260" y="247"/>
                    </a:lnTo>
                    <a:lnTo>
                      <a:pt x="257" y="252"/>
                    </a:lnTo>
                    <a:lnTo>
                      <a:pt x="253" y="256"/>
                    </a:lnTo>
                    <a:lnTo>
                      <a:pt x="249" y="259"/>
                    </a:lnTo>
                    <a:lnTo>
                      <a:pt x="244" y="264"/>
                    </a:lnTo>
                    <a:lnTo>
                      <a:pt x="239" y="267"/>
                    </a:lnTo>
                    <a:lnTo>
                      <a:pt x="234" y="269"/>
                    </a:lnTo>
                    <a:lnTo>
                      <a:pt x="228" y="271"/>
                    </a:lnTo>
                    <a:lnTo>
                      <a:pt x="223" y="272"/>
                    </a:lnTo>
                    <a:lnTo>
                      <a:pt x="216" y="273"/>
                    </a:lnTo>
                    <a:lnTo>
                      <a:pt x="211" y="273"/>
                    </a:lnTo>
                    <a:lnTo>
                      <a:pt x="90" y="273"/>
                    </a:lnTo>
                    <a:lnTo>
                      <a:pt x="85" y="273"/>
                    </a:lnTo>
                    <a:lnTo>
                      <a:pt x="78" y="272"/>
                    </a:lnTo>
                    <a:lnTo>
                      <a:pt x="73" y="271"/>
                    </a:lnTo>
                    <a:lnTo>
                      <a:pt x="68" y="269"/>
                    </a:lnTo>
                    <a:lnTo>
                      <a:pt x="62" y="266"/>
                    </a:lnTo>
                    <a:lnTo>
                      <a:pt x="57" y="263"/>
                    </a:lnTo>
                    <a:lnTo>
                      <a:pt x="53" y="259"/>
                    </a:lnTo>
                    <a:lnTo>
                      <a:pt x="49" y="256"/>
                    </a:lnTo>
                    <a:lnTo>
                      <a:pt x="44" y="252"/>
                    </a:lnTo>
                    <a:lnTo>
                      <a:pt x="41" y="247"/>
                    </a:lnTo>
                    <a:lnTo>
                      <a:pt x="38" y="242"/>
                    </a:lnTo>
                    <a:lnTo>
                      <a:pt x="36" y="237"/>
                    </a:lnTo>
                    <a:lnTo>
                      <a:pt x="34" y="232"/>
                    </a:lnTo>
                    <a:lnTo>
                      <a:pt x="32" y="225"/>
                    </a:lnTo>
                    <a:lnTo>
                      <a:pt x="31" y="220"/>
                    </a:lnTo>
                    <a:lnTo>
                      <a:pt x="30" y="213"/>
                    </a:lnTo>
                    <a:lnTo>
                      <a:pt x="30" y="163"/>
                    </a:lnTo>
                    <a:lnTo>
                      <a:pt x="31" y="155"/>
                    </a:lnTo>
                    <a:lnTo>
                      <a:pt x="32" y="146"/>
                    </a:lnTo>
                    <a:lnTo>
                      <a:pt x="35" y="138"/>
                    </a:lnTo>
                    <a:lnTo>
                      <a:pt x="38" y="130"/>
                    </a:lnTo>
                    <a:lnTo>
                      <a:pt x="41" y="122"/>
                    </a:lnTo>
                    <a:lnTo>
                      <a:pt x="45" y="115"/>
                    </a:lnTo>
                    <a:lnTo>
                      <a:pt x="50" y="107"/>
                    </a:lnTo>
                    <a:lnTo>
                      <a:pt x="55" y="100"/>
                    </a:lnTo>
                    <a:lnTo>
                      <a:pt x="61" y="94"/>
                    </a:lnTo>
                    <a:lnTo>
                      <a:pt x="67" y="88"/>
                    </a:lnTo>
                    <a:lnTo>
                      <a:pt x="74" y="83"/>
                    </a:lnTo>
                    <a:lnTo>
                      <a:pt x="82" y="78"/>
                    </a:lnTo>
                    <a:lnTo>
                      <a:pt x="89" y="73"/>
                    </a:lnTo>
                    <a:lnTo>
                      <a:pt x="97" y="70"/>
                    </a:lnTo>
                    <a:lnTo>
                      <a:pt x="105" y="67"/>
                    </a:lnTo>
                    <a:lnTo>
                      <a:pt x="114" y="65"/>
                    </a:lnTo>
                    <a:lnTo>
                      <a:pt x="154" y="56"/>
                    </a:lnTo>
                    <a:lnTo>
                      <a:pt x="197" y="50"/>
                    </a:lnTo>
                    <a:lnTo>
                      <a:pt x="239" y="44"/>
                    </a:lnTo>
                    <a:lnTo>
                      <a:pt x="281" y="39"/>
                    </a:lnTo>
                    <a:lnTo>
                      <a:pt x="323" y="36"/>
                    </a:lnTo>
                    <a:lnTo>
                      <a:pt x="365" y="33"/>
                    </a:lnTo>
                    <a:lnTo>
                      <a:pt x="408" y="32"/>
                    </a:lnTo>
                    <a:lnTo>
                      <a:pt x="451" y="30"/>
                    </a:lnTo>
                    <a:lnTo>
                      <a:pt x="492" y="32"/>
                    </a:lnTo>
                    <a:lnTo>
                      <a:pt x="535" y="33"/>
                    </a:lnTo>
                    <a:lnTo>
                      <a:pt x="577" y="36"/>
                    </a:lnTo>
                    <a:lnTo>
                      <a:pt x="620" y="39"/>
                    </a:lnTo>
                    <a:lnTo>
                      <a:pt x="661" y="44"/>
                    </a:lnTo>
                    <a:lnTo>
                      <a:pt x="704" y="50"/>
                    </a:lnTo>
                    <a:lnTo>
                      <a:pt x="746" y="56"/>
                    </a:lnTo>
                    <a:lnTo>
                      <a:pt x="788" y="65"/>
                    </a:lnTo>
                    <a:lnTo>
                      <a:pt x="796" y="67"/>
                    </a:lnTo>
                    <a:lnTo>
                      <a:pt x="804" y="70"/>
                    </a:lnTo>
                    <a:lnTo>
                      <a:pt x="812" y="73"/>
                    </a:lnTo>
                    <a:lnTo>
                      <a:pt x="820" y="78"/>
                    </a:lnTo>
                    <a:lnTo>
                      <a:pt x="827" y="83"/>
                    </a:lnTo>
                    <a:lnTo>
                      <a:pt x="834" y="88"/>
                    </a:lnTo>
                    <a:lnTo>
                      <a:pt x="840" y="94"/>
                    </a:lnTo>
                    <a:lnTo>
                      <a:pt x="845" y="100"/>
                    </a:lnTo>
                    <a:lnTo>
                      <a:pt x="851" y="107"/>
                    </a:lnTo>
                    <a:lnTo>
                      <a:pt x="856" y="115"/>
                    </a:lnTo>
                    <a:lnTo>
                      <a:pt x="860" y="122"/>
                    </a:lnTo>
                    <a:lnTo>
                      <a:pt x="864" y="130"/>
                    </a:lnTo>
                    <a:lnTo>
                      <a:pt x="867" y="138"/>
                    </a:lnTo>
                    <a:lnTo>
                      <a:pt x="868" y="146"/>
                    </a:lnTo>
                    <a:lnTo>
                      <a:pt x="870" y="155"/>
                    </a:lnTo>
                    <a:lnTo>
                      <a:pt x="870" y="163"/>
                    </a:lnTo>
                    <a:lnTo>
                      <a:pt x="870" y="213"/>
                    </a:lnTo>
                    <a:close/>
                    <a:moveTo>
                      <a:pt x="793" y="36"/>
                    </a:moveTo>
                    <a:lnTo>
                      <a:pt x="751" y="27"/>
                    </a:lnTo>
                    <a:lnTo>
                      <a:pt x="709" y="20"/>
                    </a:lnTo>
                    <a:lnTo>
                      <a:pt x="666" y="14"/>
                    </a:lnTo>
                    <a:lnTo>
                      <a:pt x="623" y="9"/>
                    </a:lnTo>
                    <a:lnTo>
                      <a:pt x="580" y="6"/>
                    </a:lnTo>
                    <a:lnTo>
                      <a:pt x="536" y="3"/>
                    </a:lnTo>
                    <a:lnTo>
                      <a:pt x="494" y="2"/>
                    </a:lnTo>
                    <a:lnTo>
                      <a:pt x="451" y="0"/>
                    </a:lnTo>
                    <a:lnTo>
                      <a:pt x="407" y="2"/>
                    </a:lnTo>
                    <a:lnTo>
                      <a:pt x="364" y="3"/>
                    </a:lnTo>
                    <a:lnTo>
                      <a:pt x="321" y="6"/>
                    </a:lnTo>
                    <a:lnTo>
                      <a:pt x="277" y="9"/>
                    </a:lnTo>
                    <a:lnTo>
                      <a:pt x="235" y="14"/>
                    </a:lnTo>
                    <a:lnTo>
                      <a:pt x="192" y="20"/>
                    </a:lnTo>
                    <a:lnTo>
                      <a:pt x="150" y="27"/>
                    </a:lnTo>
                    <a:lnTo>
                      <a:pt x="107" y="36"/>
                    </a:lnTo>
                    <a:lnTo>
                      <a:pt x="97" y="38"/>
                    </a:lnTo>
                    <a:lnTo>
                      <a:pt x="86" y="42"/>
                    </a:lnTo>
                    <a:lnTo>
                      <a:pt x="75" y="46"/>
                    </a:lnTo>
                    <a:lnTo>
                      <a:pt x="66" y="52"/>
                    </a:lnTo>
                    <a:lnTo>
                      <a:pt x="56" y="58"/>
                    </a:lnTo>
                    <a:lnTo>
                      <a:pt x="47" y="66"/>
                    </a:lnTo>
                    <a:lnTo>
                      <a:pt x="39" y="73"/>
                    </a:lnTo>
                    <a:lnTo>
                      <a:pt x="31" y="82"/>
                    </a:lnTo>
                    <a:lnTo>
                      <a:pt x="25" y="90"/>
                    </a:lnTo>
                    <a:lnTo>
                      <a:pt x="19" y="100"/>
                    </a:lnTo>
                    <a:lnTo>
                      <a:pt x="13" y="110"/>
                    </a:lnTo>
                    <a:lnTo>
                      <a:pt x="9" y="120"/>
                    </a:lnTo>
                    <a:lnTo>
                      <a:pt x="6" y="130"/>
                    </a:lnTo>
                    <a:lnTo>
                      <a:pt x="3" y="141"/>
                    </a:lnTo>
                    <a:lnTo>
                      <a:pt x="1" y="152"/>
                    </a:lnTo>
                    <a:lnTo>
                      <a:pt x="0" y="163"/>
                    </a:lnTo>
                    <a:lnTo>
                      <a:pt x="0" y="213"/>
                    </a:lnTo>
                    <a:lnTo>
                      <a:pt x="1" y="223"/>
                    </a:lnTo>
                    <a:lnTo>
                      <a:pt x="3" y="232"/>
                    </a:lnTo>
                    <a:lnTo>
                      <a:pt x="5" y="240"/>
                    </a:lnTo>
                    <a:lnTo>
                      <a:pt x="8" y="249"/>
                    </a:lnTo>
                    <a:lnTo>
                      <a:pt x="12" y="256"/>
                    </a:lnTo>
                    <a:lnTo>
                      <a:pt x="16" y="264"/>
                    </a:lnTo>
                    <a:lnTo>
                      <a:pt x="22" y="271"/>
                    </a:lnTo>
                    <a:lnTo>
                      <a:pt x="27" y="278"/>
                    </a:lnTo>
                    <a:lnTo>
                      <a:pt x="34" y="283"/>
                    </a:lnTo>
                    <a:lnTo>
                      <a:pt x="41" y="288"/>
                    </a:lnTo>
                    <a:lnTo>
                      <a:pt x="47" y="293"/>
                    </a:lnTo>
                    <a:lnTo>
                      <a:pt x="56" y="297"/>
                    </a:lnTo>
                    <a:lnTo>
                      <a:pt x="65" y="299"/>
                    </a:lnTo>
                    <a:lnTo>
                      <a:pt x="73" y="301"/>
                    </a:lnTo>
                    <a:lnTo>
                      <a:pt x="82" y="303"/>
                    </a:lnTo>
                    <a:lnTo>
                      <a:pt x="90" y="303"/>
                    </a:lnTo>
                    <a:lnTo>
                      <a:pt x="211" y="303"/>
                    </a:lnTo>
                    <a:lnTo>
                      <a:pt x="220" y="303"/>
                    </a:lnTo>
                    <a:lnTo>
                      <a:pt x="228" y="301"/>
                    </a:lnTo>
                    <a:lnTo>
                      <a:pt x="238" y="299"/>
                    </a:lnTo>
                    <a:lnTo>
                      <a:pt x="245" y="297"/>
                    </a:lnTo>
                    <a:lnTo>
                      <a:pt x="254" y="293"/>
                    </a:lnTo>
                    <a:lnTo>
                      <a:pt x="261" y="288"/>
                    </a:lnTo>
                    <a:lnTo>
                      <a:pt x="268" y="283"/>
                    </a:lnTo>
                    <a:lnTo>
                      <a:pt x="274" y="278"/>
                    </a:lnTo>
                    <a:lnTo>
                      <a:pt x="280" y="271"/>
                    </a:lnTo>
                    <a:lnTo>
                      <a:pt x="285" y="264"/>
                    </a:lnTo>
                    <a:lnTo>
                      <a:pt x="289" y="256"/>
                    </a:lnTo>
                    <a:lnTo>
                      <a:pt x="293" y="249"/>
                    </a:lnTo>
                    <a:lnTo>
                      <a:pt x="297" y="240"/>
                    </a:lnTo>
                    <a:lnTo>
                      <a:pt x="299" y="232"/>
                    </a:lnTo>
                    <a:lnTo>
                      <a:pt x="300" y="223"/>
                    </a:lnTo>
                    <a:lnTo>
                      <a:pt x="301" y="213"/>
                    </a:lnTo>
                    <a:lnTo>
                      <a:pt x="301" y="197"/>
                    </a:lnTo>
                    <a:lnTo>
                      <a:pt x="338" y="194"/>
                    </a:lnTo>
                    <a:lnTo>
                      <a:pt x="376" y="192"/>
                    </a:lnTo>
                    <a:lnTo>
                      <a:pt x="413" y="191"/>
                    </a:lnTo>
                    <a:lnTo>
                      <a:pt x="451" y="190"/>
                    </a:lnTo>
                    <a:lnTo>
                      <a:pt x="487" y="191"/>
                    </a:lnTo>
                    <a:lnTo>
                      <a:pt x="525" y="192"/>
                    </a:lnTo>
                    <a:lnTo>
                      <a:pt x="562" y="194"/>
                    </a:lnTo>
                    <a:lnTo>
                      <a:pt x="600" y="197"/>
                    </a:lnTo>
                    <a:lnTo>
                      <a:pt x="600" y="213"/>
                    </a:lnTo>
                    <a:lnTo>
                      <a:pt x="600" y="222"/>
                    </a:lnTo>
                    <a:lnTo>
                      <a:pt x="602" y="232"/>
                    </a:lnTo>
                    <a:lnTo>
                      <a:pt x="604" y="240"/>
                    </a:lnTo>
                    <a:lnTo>
                      <a:pt x="607" y="248"/>
                    </a:lnTo>
                    <a:lnTo>
                      <a:pt x="611" y="256"/>
                    </a:lnTo>
                    <a:lnTo>
                      <a:pt x="615" y="264"/>
                    </a:lnTo>
                    <a:lnTo>
                      <a:pt x="621" y="270"/>
                    </a:lnTo>
                    <a:lnTo>
                      <a:pt x="626" y="278"/>
                    </a:lnTo>
                    <a:lnTo>
                      <a:pt x="634" y="283"/>
                    </a:lnTo>
                    <a:lnTo>
                      <a:pt x="640" y="288"/>
                    </a:lnTo>
                    <a:lnTo>
                      <a:pt x="648" y="293"/>
                    </a:lnTo>
                    <a:lnTo>
                      <a:pt x="656" y="297"/>
                    </a:lnTo>
                    <a:lnTo>
                      <a:pt x="664" y="300"/>
                    </a:lnTo>
                    <a:lnTo>
                      <a:pt x="672" y="302"/>
                    </a:lnTo>
                    <a:lnTo>
                      <a:pt x="682" y="303"/>
                    </a:lnTo>
                    <a:lnTo>
                      <a:pt x="690" y="303"/>
                    </a:lnTo>
                    <a:lnTo>
                      <a:pt x="690" y="288"/>
                    </a:lnTo>
                    <a:lnTo>
                      <a:pt x="690" y="303"/>
                    </a:lnTo>
                    <a:lnTo>
                      <a:pt x="810" y="303"/>
                    </a:lnTo>
                    <a:lnTo>
                      <a:pt x="820" y="303"/>
                    </a:lnTo>
                    <a:lnTo>
                      <a:pt x="828" y="301"/>
                    </a:lnTo>
                    <a:lnTo>
                      <a:pt x="837" y="299"/>
                    </a:lnTo>
                    <a:lnTo>
                      <a:pt x="845" y="297"/>
                    </a:lnTo>
                    <a:lnTo>
                      <a:pt x="853" y="293"/>
                    </a:lnTo>
                    <a:lnTo>
                      <a:pt x="860" y="288"/>
                    </a:lnTo>
                    <a:lnTo>
                      <a:pt x="867" y="283"/>
                    </a:lnTo>
                    <a:lnTo>
                      <a:pt x="873" y="278"/>
                    </a:lnTo>
                    <a:lnTo>
                      <a:pt x="880" y="271"/>
                    </a:lnTo>
                    <a:lnTo>
                      <a:pt x="885" y="264"/>
                    </a:lnTo>
                    <a:lnTo>
                      <a:pt x="889" y="256"/>
                    </a:lnTo>
                    <a:lnTo>
                      <a:pt x="893" y="249"/>
                    </a:lnTo>
                    <a:lnTo>
                      <a:pt x="896" y="240"/>
                    </a:lnTo>
                    <a:lnTo>
                      <a:pt x="898" y="232"/>
                    </a:lnTo>
                    <a:lnTo>
                      <a:pt x="900" y="223"/>
                    </a:lnTo>
                    <a:lnTo>
                      <a:pt x="900" y="213"/>
                    </a:lnTo>
                    <a:lnTo>
                      <a:pt x="900" y="163"/>
                    </a:lnTo>
                    <a:lnTo>
                      <a:pt x="899" y="152"/>
                    </a:lnTo>
                    <a:lnTo>
                      <a:pt x="898" y="141"/>
                    </a:lnTo>
                    <a:lnTo>
                      <a:pt x="896" y="130"/>
                    </a:lnTo>
                    <a:lnTo>
                      <a:pt x="891" y="120"/>
                    </a:lnTo>
                    <a:lnTo>
                      <a:pt x="887" y="110"/>
                    </a:lnTo>
                    <a:lnTo>
                      <a:pt x="882" y="100"/>
                    </a:lnTo>
                    <a:lnTo>
                      <a:pt x="876" y="90"/>
                    </a:lnTo>
                    <a:lnTo>
                      <a:pt x="869" y="82"/>
                    </a:lnTo>
                    <a:lnTo>
                      <a:pt x="861" y="73"/>
                    </a:lnTo>
                    <a:lnTo>
                      <a:pt x="853" y="66"/>
                    </a:lnTo>
                    <a:lnTo>
                      <a:pt x="844" y="58"/>
                    </a:lnTo>
                    <a:lnTo>
                      <a:pt x="836" y="52"/>
                    </a:lnTo>
                    <a:lnTo>
                      <a:pt x="825" y="46"/>
                    </a:lnTo>
                    <a:lnTo>
                      <a:pt x="815" y="42"/>
                    </a:lnTo>
                    <a:lnTo>
                      <a:pt x="805" y="38"/>
                    </a:lnTo>
                    <a:lnTo>
                      <a:pt x="793" y="36"/>
                    </a:lnTo>
                    <a:close/>
                  </a:path>
                </a:pathLst>
              </a:custGeom>
              <a:solidFill>
                <a:srgbClr val="332F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16" name="Freeform 38">
                <a:extLst>
                  <a:ext uri="{FF2B5EF4-FFF2-40B4-BE49-F238E27FC236}">
                    <a16:creationId xmlns:a16="http://schemas.microsoft.com/office/drawing/2014/main" id="{A1D5907C-0089-22C7-3AF7-7F927E783DC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94338" y="885825"/>
                <a:ext cx="228600" cy="165100"/>
              </a:xfrm>
              <a:custGeom>
                <a:avLst/>
                <a:gdLst>
                  <a:gd name="T0" fmla="*/ 31 w 720"/>
                  <a:gd name="T1" fmla="*/ 378 h 521"/>
                  <a:gd name="T2" fmla="*/ 39 w 720"/>
                  <a:gd name="T3" fmla="*/ 320 h 521"/>
                  <a:gd name="T4" fmla="*/ 57 w 720"/>
                  <a:gd name="T5" fmla="*/ 268 h 521"/>
                  <a:gd name="T6" fmla="*/ 85 w 720"/>
                  <a:gd name="T7" fmla="*/ 221 h 521"/>
                  <a:gd name="T8" fmla="*/ 119 w 720"/>
                  <a:gd name="T9" fmla="*/ 180 h 521"/>
                  <a:gd name="T10" fmla="*/ 161 w 720"/>
                  <a:gd name="T11" fmla="*/ 147 h 521"/>
                  <a:gd name="T12" fmla="*/ 209 w 720"/>
                  <a:gd name="T13" fmla="*/ 124 h 521"/>
                  <a:gd name="T14" fmla="*/ 261 w 720"/>
                  <a:gd name="T15" fmla="*/ 110 h 521"/>
                  <a:gd name="T16" fmla="*/ 417 w 720"/>
                  <a:gd name="T17" fmla="*/ 106 h 521"/>
                  <a:gd name="T18" fmla="*/ 473 w 720"/>
                  <a:gd name="T19" fmla="*/ 112 h 521"/>
                  <a:gd name="T20" fmla="*/ 524 w 720"/>
                  <a:gd name="T21" fmla="*/ 129 h 521"/>
                  <a:gd name="T22" fmla="*/ 570 w 720"/>
                  <a:gd name="T23" fmla="*/ 155 h 521"/>
                  <a:gd name="T24" fmla="*/ 611 w 720"/>
                  <a:gd name="T25" fmla="*/ 190 h 521"/>
                  <a:gd name="T26" fmla="*/ 644 w 720"/>
                  <a:gd name="T27" fmla="*/ 232 h 521"/>
                  <a:gd name="T28" fmla="*/ 669 w 720"/>
                  <a:gd name="T29" fmla="*/ 281 h 521"/>
                  <a:gd name="T30" fmla="*/ 685 w 720"/>
                  <a:gd name="T31" fmla="*/ 335 h 521"/>
                  <a:gd name="T32" fmla="*/ 690 w 720"/>
                  <a:gd name="T33" fmla="*/ 393 h 521"/>
                  <a:gd name="T34" fmla="*/ 451 w 720"/>
                  <a:gd name="T35" fmla="*/ 12 h 521"/>
                  <a:gd name="T36" fmla="*/ 444 w 720"/>
                  <a:gd name="T37" fmla="*/ 4 h 521"/>
                  <a:gd name="T38" fmla="*/ 433 w 720"/>
                  <a:gd name="T39" fmla="*/ 0 h 521"/>
                  <a:gd name="T40" fmla="*/ 424 w 720"/>
                  <a:gd name="T41" fmla="*/ 7 h 521"/>
                  <a:gd name="T42" fmla="*/ 421 w 720"/>
                  <a:gd name="T43" fmla="*/ 76 h 521"/>
                  <a:gd name="T44" fmla="*/ 302 w 720"/>
                  <a:gd name="T45" fmla="*/ 76 h 521"/>
                  <a:gd name="T46" fmla="*/ 300 w 720"/>
                  <a:gd name="T47" fmla="*/ 10 h 521"/>
                  <a:gd name="T48" fmla="*/ 291 w 720"/>
                  <a:gd name="T49" fmla="*/ 2 h 521"/>
                  <a:gd name="T50" fmla="*/ 279 w 720"/>
                  <a:gd name="T51" fmla="*/ 2 h 521"/>
                  <a:gd name="T52" fmla="*/ 272 w 720"/>
                  <a:gd name="T53" fmla="*/ 10 h 521"/>
                  <a:gd name="T54" fmla="*/ 256 w 720"/>
                  <a:gd name="T55" fmla="*/ 80 h 521"/>
                  <a:gd name="T56" fmla="*/ 201 w 720"/>
                  <a:gd name="T57" fmla="*/ 95 h 521"/>
                  <a:gd name="T58" fmla="*/ 151 w 720"/>
                  <a:gd name="T59" fmla="*/ 118 h 521"/>
                  <a:gd name="T60" fmla="*/ 107 w 720"/>
                  <a:gd name="T61" fmla="*/ 150 h 521"/>
                  <a:gd name="T62" fmla="*/ 69 w 720"/>
                  <a:gd name="T63" fmla="*/ 191 h 521"/>
                  <a:gd name="T64" fmla="*/ 39 w 720"/>
                  <a:gd name="T65" fmla="*/ 238 h 521"/>
                  <a:gd name="T66" fmla="*/ 16 w 720"/>
                  <a:gd name="T67" fmla="*/ 290 h 521"/>
                  <a:gd name="T68" fmla="*/ 3 w 720"/>
                  <a:gd name="T69" fmla="*/ 348 h 521"/>
                  <a:gd name="T70" fmla="*/ 0 w 720"/>
                  <a:gd name="T71" fmla="*/ 506 h 521"/>
                  <a:gd name="T72" fmla="*/ 6 w 720"/>
                  <a:gd name="T73" fmla="*/ 517 h 521"/>
                  <a:gd name="T74" fmla="*/ 15 w 720"/>
                  <a:gd name="T75" fmla="*/ 521 h 521"/>
                  <a:gd name="T76" fmla="*/ 714 w 720"/>
                  <a:gd name="T77" fmla="*/ 519 h 521"/>
                  <a:gd name="T78" fmla="*/ 720 w 720"/>
                  <a:gd name="T79" fmla="*/ 510 h 521"/>
                  <a:gd name="T80" fmla="*/ 719 w 720"/>
                  <a:gd name="T81" fmla="*/ 363 h 521"/>
                  <a:gd name="T82" fmla="*/ 708 w 720"/>
                  <a:gd name="T83" fmla="*/ 304 h 521"/>
                  <a:gd name="T84" fmla="*/ 688 w 720"/>
                  <a:gd name="T85" fmla="*/ 251 h 521"/>
                  <a:gd name="T86" fmla="*/ 660 w 720"/>
                  <a:gd name="T87" fmla="*/ 202 h 521"/>
                  <a:gd name="T88" fmla="*/ 624 w 720"/>
                  <a:gd name="T89" fmla="*/ 160 h 521"/>
                  <a:gd name="T90" fmla="*/ 581 w 720"/>
                  <a:gd name="T91" fmla="*/ 126 h 521"/>
                  <a:gd name="T92" fmla="*/ 533 w 720"/>
                  <a:gd name="T93" fmla="*/ 100 h 521"/>
                  <a:gd name="T94" fmla="*/ 479 w 720"/>
                  <a:gd name="T95" fmla="*/ 83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0" h="521">
                    <a:moveTo>
                      <a:pt x="690" y="491"/>
                    </a:moveTo>
                    <a:lnTo>
                      <a:pt x="31" y="491"/>
                    </a:lnTo>
                    <a:lnTo>
                      <a:pt x="31" y="393"/>
                    </a:lnTo>
                    <a:lnTo>
                      <a:pt x="31" y="378"/>
                    </a:lnTo>
                    <a:lnTo>
                      <a:pt x="32" y="364"/>
                    </a:lnTo>
                    <a:lnTo>
                      <a:pt x="33" y="349"/>
                    </a:lnTo>
                    <a:lnTo>
                      <a:pt x="37" y="335"/>
                    </a:lnTo>
                    <a:lnTo>
                      <a:pt x="39" y="320"/>
                    </a:lnTo>
                    <a:lnTo>
                      <a:pt x="43" y="308"/>
                    </a:lnTo>
                    <a:lnTo>
                      <a:pt x="47" y="294"/>
                    </a:lnTo>
                    <a:lnTo>
                      <a:pt x="52" y="281"/>
                    </a:lnTo>
                    <a:lnTo>
                      <a:pt x="57" y="268"/>
                    </a:lnTo>
                    <a:lnTo>
                      <a:pt x="63" y="255"/>
                    </a:lnTo>
                    <a:lnTo>
                      <a:pt x="70" y="243"/>
                    </a:lnTo>
                    <a:lnTo>
                      <a:pt x="77" y="232"/>
                    </a:lnTo>
                    <a:lnTo>
                      <a:pt x="85" y="221"/>
                    </a:lnTo>
                    <a:lnTo>
                      <a:pt x="92" y="210"/>
                    </a:lnTo>
                    <a:lnTo>
                      <a:pt x="101" y="199"/>
                    </a:lnTo>
                    <a:lnTo>
                      <a:pt x="109" y="190"/>
                    </a:lnTo>
                    <a:lnTo>
                      <a:pt x="119" y="180"/>
                    </a:lnTo>
                    <a:lnTo>
                      <a:pt x="129" y="171"/>
                    </a:lnTo>
                    <a:lnTo>
                      <a:pt x="139" y="162"/>
                    </a:lnTo>
                    <a:lnTo>
                      <a:pt x="150" y="155"/>
                    </a:lnTo>
                    <a:lnTo>
                      <a:pt x="161" y="147"/>
                    </a:lnTo>
                    <a:lnTo>
                      <a:pt x="172" y="141"/>
                    </a:lnTo>
                    <a:lnTo>
                      <a:pt x="184" y="134"/>
                    </a:lnTo>
                    <a:lnTo>
                      <a:pt x="196" y="129"/>
                    </a:lnTo>
                    <a:lnTo>
                      <a:pt x="209" y="124"/>
                    </a:lnTo>
                    <a:lnTo>
                      <a:pt x="222" y="119"/>
                    </a:lnTo>
                    <a:lnTo>
                      <a:pt x="235" y="115"/>
                    </a:lnTo>
                    <a:lnTo>
                      <a:pt x="248" y="112"/>
                    </a:lnTo>
                    <a:lnTo>
                      <a:pt x="261" y="110"/>
                    </a:lnTo>
                    <a:lnTo>
                      <a:pt x="275" y="107"/>
                    </a:lnTo>
                    <a:lnTo>
                      <a:pt x="289" y="106"/>
                    </a:lnTo>
                    <a:lnTo>
                      <a:pt x="304" y="106"/>
                    </a:lnTo>
                    <a:lnTo>
                      <a:pt x="417" y="106"/>
                    </a:lnTo>
                    <a:lnTo>
                      <a:pt x="431" y="106"/>
                    </a:lnTo>
                    <a:lnTo>
                      <a:pt x="445" y="107"/>
                    </a:lnTo>
                    <a:lnTo>
                      <a:pt x="459" y="110"/>
                    </a:lnTo>
                    <a:lnTo>
                      <a:pt x="473" y="112"/>
                    </a:lnTo>
                    <a:lnTo>
                      <a:pt x="486" y="115"/>
                    </a:lnTo>
                    <a:lnTo>
                      <a:pt x="499" y="119"/>
                    </a:lnTo>
                    <a:lnTo>
                      <a:pt x="512" y="124"/>
                    </a:lnTo>
                    <a:lnTo>
                      <a:pt x="524" y="129"/>
                    </a:lnTo>
                    <a:lnTo>
                      <a:pt x="536" y="134"/>
                    </a:lnTo>
                    <a:lnTo>
                      <a:pt x="548" y="141"/>
                    </a:lnTo>
                    <a:lnTo>
                      <a:pt x="560" y="147"/>
                    </a:lnTo>
                    <a:lnTo>
                      <a:pt x="570" y="155"/>
                    </a:lnTo>
                    <a:lnTo>
                      <a:pt x="581" y="162"/>
                    </a:lnTo>
                    <a:lnTo>
                      <a:pt x="592" y="171"/>
                    </a:lnTo>
                    <a:lnTo>
                      <a:pt x="601" y="180"/>
                    </a:lnTo>
                    <a:lnTo>
                      <a:pt x="611" y="190"/>
                    </a:lnTo>
                    <a:lnTo>
                      <a:pt x="620" y="199"/>
                    </a:lnTo>
                    <a:lnTo>
                      <a:pt x="628" y="210"/>
                    </a:lnTo>
                    <a:lnTo>
                      <a:pt x="637" y="221"/>
                    </a:lnTo>
                    <a:lnTo>
                      <a:pt x="644" y="232"/>
                    </a:lnTo>
                    <a:lnTo>
                      <a:pt x="651" y="243"/>
                    </a:lnTo>
                    <a:lnTo>
                      <a:pt x="658" y="255"/>
                    </a:lnTo>
                    <a:lnTo>
                      <a:pt x="663" y="268"/>
                    </a:lnTo>
                    <a:lnTo>
                      <a:pt x="669" y="281"/>
                    </a:lnTo>
                    <a:lnTo>
                      <a:pt x="674" y="294"/>
                    </a:lnTo>
                    <a:lnTo>
                      <a:pt x="678" y="308"/>
                    </a:lnTo>
                    <a:lnTo>
                      <a:pt x="682" y="321"/>
                    </a:lnTo>
                    <a:lnTo>
                      <a:pt x="685" y="335"/>
                    </a:lnTo>
                    <a:lnTo>
                      <a:pt x="687" y="349"/>
                    </a:lnTo>
                    <a:lnTo>
                      <a:pt x="689" y="364"/>
                    </a:lnTo>
                    <a:lnTo>
                      <a:pt x="690" y="378"/>
                    </a:lnTo>
                    <a:lnTo>
                      <a:pt x="690" y="393"/>
                    </a:lnTo>
                    <a:lnTo>
                      <a:pt x="690" y="491"/>
                    </a:lnTo>
                    <a:close/>
                    <a:moveTo>
                      <a:pt x="451" y="79"/>
                    </a:moveTo>
                    <a:lnTo>
                      <a:pt x="451" y="15"/>
                    </a:lnTo>
                    <a:lnTo>
                      <a:pt x="451" y="12"/>
                    </a:lnTo>
                    <a:lnTo>
                      <a:pt x="450" y="10"/>
                    </a:lnTo>
                    <a:lnTo>
                      <a:pt x="448" y="7"/>
                    </a:lnTo>
                    <a:lnTo>
                      <a:pt x="446" y="5"/>
                    </a:lnTo>
                    <a:lnTo>
                      <a:pt x="444" y="4"/>
                    </a:lnTo>
                    <a:lnTo>
                      <a:pt x="442" y="2"/>
                    </a:lnTo>
                    <a:lnTo>
                      <a:pt x="439" y="2"/>
                    </a:lnTo>
                    <a:lnTo>
                      <a:pt x="436" y="0"/>
                    </a:lnTo>
                    <a:lnTo>
                      <a:pt x="433" y="0"/>
                    </a:lnTo>
                    <a:lnTo>
                      <a:pt x="430" y="2"/>
                    </a:lnTo>
                    <a:lnTo>
                      <a:pt x="428" y="4"/>
                    </a:lnTo>
                    <a:lnTo>
                      <a:pt x="425" y="5"/>
                    </a:lnTo>
                    <a:lnTo>
                      <a:pt x="424" y="7"/>
                    </a:lnTo>
                    <a:lnTo>
                      <a:pt x="422" y="10"/>
                    </a:lnTo>
                    <a:lnTo>
                      <a:pt x="422" y="12"/>
                    </a:lnTo>
                    <a:lnTo>
                      <a:pt x="421" y="15"/>
                    </a:lnTo>
                    <a:lnTo>
                      <a:pt x="421" y="76"/>
                    </a:lnTo>
                    <a:lnTo>
                      <a:pt x="418" y="76"/>
                    </a:lnTo>
                    <a:lnTo>
                      <a:pt x="417" y="76"/>
                    </a:lnTo>
                    <a:lnTo>
                      <a:pt x="304" y="76"/>
                    </a:lnTo>
                    <a:lnTo>
                      <a:pt x="302" y="76"/>
                    </a:lnTo>
                    <a:lnTo>
                      <a:pt x="301" y="76"/>
                    </a:lnTo>
                    <a:lnTo>
                      <a:pt x="301" y="15"/>
                    </a:lnTo>
                    <a:lnTo>
                      <a:pt x="300" y="12"/>
                    </a:lnTo>
                    <a:lnTo>
                      <a:pt x="300" y="10"/>
                    </a:lnTo>
                    <a:lnTo>
                      <a:pt x="298" y="7"/>
                    </a:lnTo>
                    <a:lnTo>
                      <a:pt x="297" y="5"/>
                    </a:lnTo>
                    <a:lnTo>
                      <a:pt x="293" y="4"/>
                    </a:lnTo>
                    <a:lnTo>
                      <a:pt x="291" y="2"/>
                    </a:lnTo>
                    <a:lnTo>
                      <a:pt x="288" y="2"/>
                    </a:lnTo>
                    <a:lnTo>
                      <a:pt x="286" y="0"/>
                    </a:lnTo>
                    <a:lnTo>
                      <a:pt x="283" y="0"/>
                    </a:lnTo>
                    <a:lnTo>
                      <a:pt x="279" y="2"/>
                    </a:lnTo>
                    <a:lnTo>
                      <a:pt x="277" y="4"/>
                    </a:lnTo>
                    <a:lnTo>
                      <a:pt x="275" y="5"/>
                    </a:lnTo>
                    <a:lnTo>
                      <a:pt x="273" y="7"/>
                    </a:lnTo>
                    <a:lnTo>
                      <a:pt x="272" y="10"/>
                    </a:lnTo>
                    <a:lnTo>
                      <a:pt x="271" y="12"/>
                    </a:lnTo>
                    <a:lnTo>
                      <a:pt x="271" y="15"/>
                    </a:lnTo>
                    <a:lnTo>
                      <a:pt x="271" y="79"/>
                    </a:lnTo>
                    <a:lnTo>
                      <a:pt x="256" y="80"/>
                    </a:lnTo>
                    <a:lnTo>
                      <a:pt x="242" y="83"/>
                    </a:lnTo>
                    <a:lnTo>
                      <a:pt x="228" y="86"/>
                    </a:lnTo>
                    <a:lnTo>
                      <a:pt x="215" y="89"/>
                    </a:lnTo>
                    <a:lnTo>
                      <a:pt x="201" y="95"/>
                    </a:lnTo>
                    <a:lnTo>
                      <a:pt x="189" y="99"/>
                    </a:lnTo>
                    <a:lnTo>
                      <a:pt x="176" y="105"/>
                    </a:lnTo>
                    <a:lnTo>
                      <a:pt x="164" y="111"/>
                    </a:lnTo>
                    <a:lnTo>
                      <a:pt x="151" y="118"/>
                    </a:lnTo>
                    <a:lnTo>
                      <a:pt x="139" y="126"/>
                    </a:lnTo>
                    <a:lnTo>
                      <a:pt x="129" y="133"/>
                    </a:lnTo>
                    <a:lnTo>
                      <a:pt x="118" y="142"/>
                    </a:lnTo>
                    <a:lnTo>
                      <a:pt x="107" y="150"/>
                    </a:lnTo>
                    <a:lnTo>
                      <a:pt x="97" y="160"/>
                    </a:lnTo>
                    <a:lnTo>
                      <a:pt x="87" y="170"/>
                    </a:lnTo>
                    <a:lnTo>
                      <a:pt x="78" y="180"/>
                    </a:lnTo>
                    <a:lnTo>
                      <a:pt x="69" y="191"/>
                    </a:lnTo>
                    <a:lnTo>
                      <a:pt x="61" y="202"/>
                    </a:lnTo>
                    <a:lnTo>
                      <a:pt x="53" y="213"/>
                    </a:lnTo>
                    <a:lnTo>
                      <a:pt x="45" y="225"/>
                    </a:lnTo>
                    <a:lnTo>
                      <a:pt x="39" y="238"/>
                    </a:lnTo>
                    <a:lnTo>
                      <a:pt x="32" y="250"/>
                    </a:lnTo>
                    <a:lnTo>
                      <a:pt x="27" y="264"/>
                    </a:lnTo>
                    <a:lnTo>
                      <a:pt x="22" y="276"/>
                    </a:lnTo>
                    <a:lnTo>
                      <a:pt x="16" y="290"/>
                    </a:lnTo>
                    <a:lnTo>
                      <a:pt x="12" y="304"/>
                    </a:lnTo>
                    <a:lnTo>
                      <a:pt x="9" y="318"/>
                    </a:lnTo>
                    <a:lnTo>
                      <a:pt x="6" y="333"/>
                    </a:lnTo>
                    <a:lnTo>
                      <a:pt x="3" y="348"/>
                    </a:lnTo>
                    <a:lnTo>
                      <a:pt x="2" y="363"/>
                    </a:lnTo>
                    <a:lnTo>
                      <a:pt x="1" y="378"/>
                    </a:lnTo>
                    <a:lnTo>
                      <a:pt x="0" y="393"/>
                    </a:lnTo>
                    <a:lnTo>
                      <a:pt x="0" y="506"/>
                    </a:lnTo>
                    <a:lnTo>
                      <a:pt x="1" y="510"/>
                    </a:lnTo>
                    <a:lnTo>
                      <a:pt x="2" y="513"/>
                    </a:lnTo>
                    <a:lnTo>
                      <a:pt x="3" y="515"/>
                    </a:lnTo>
                    <a:lnTo>
                      <a:pt x="6" y="517"/>
                    </a:lnTo>
                    <a:lnTo>
                      <a:pt x="8" y="519"/>
                    </a:lnTo>
                    <a:lnTo>
                      <a:pt x="10" y="520"/>
                    </a:lnTo>
                    <a:lnTo>
                      <a:pt x="13" y="521"/>
                    </a:lnTo>
                    <a:lnTo>
                      <a:pt x="15" y="521"/>
                    </a:lnTo>
                    <a:lnTo>
                      <a:pt x="705" y="521"/>
                    </a:lnTo>
                    <a:lnTo>
                      <a:pt x="708" y="521"/>
                    </a:lnTo>
                    <a:lnTo>
                      <a:pt x="711" y="520"/>
                    </a:lnTo>
                    <a:lnTo>
                      <a:pt x="714" y="519"/>
                    </a:lnTo>
                    <a:lnTo>
                      <a:pt x="716" y="517"/>
                    </a:lnTo>
                    <a:lnTo>
                      <a:pt x="718" y="515"/>
                    </a:lnTo>
                    <a:lnTo>
                      <a:pt x="719" y="513"/>
                    </a:lnTo>
                    <a:lnTo>
                      <a:pt x="720" y="510"/>
                    </a:lnTo>
                    <a:lnTo>
                      <a:pt x="720" y="506"/>
                    </a:lnTo>
                    <a:lnTo>
                      <a:pt x="720" y="393"/>
                    </a:lnTo>
                    <a:lnTo>
                      <a:pt x="720" y="378"/>
                    </a:lnTo>
                    <a:lnTo>
                      <a:pt x="719" y="363"/>
                    </a:lnTo>
                    <a:lnTo>
                      <a:pt x="717" y="348"/>
                    </a:lnTo>
                    <a:lnTo>
                      <a:pt x="715" y="333"/>
                    </a:lnTo>
                    <a:lnTo>
                      <a:pt x="712" y="318"/>
                    </a:lnTo>
                    <a:lnTo>
                      <a:pt x="708" y="304"/>
                    </a:lnTo>
                    <a:lnTo>
                      <a:pt x="704" y="290"/>
                    </a:lnTo>
                    <a:lnTo>
                      <a:pt x="700" y="276"/>
                    </a:lnTo>
                    <a:lnTo>
                      <a:pt x="694" y="264"/>
                    </a:lnTo>
                    <a:lnTo>
                      <a:pt x="688" y="251"/>
                    </a:lnTo>
                    <a:lnTo>
                      <a:pt x="683" y="238"/>
                    </a:lnTo>
                    <a:lnTo>
                      <a:pt x="675" y="225"/>
                    </a:lnTo>
                    <a:lnTo>
                      <a:pt x="668" y="213"/>
                    </a:lnTo>
                    <a:lnTo>
                      <a:pt x="660" y="202"/>
                    </a:lnTo>
                    <a:lnTo>
                      <a:pt x="652" y="191"/>
                    </a:lnTo>
                    <a:lnTo>
                      <a:pt x="643" y="180"/>
                    </a:lnTo>
                    <a:lnTo>
                      <a:pt x="634" y="170"/>
                    </a:lnTo>
                    <a:lnTo>
                      <a:pt x="624" y="160"/>
                    </a:lnTo>
                    <a:lnTo>
                      <a:pt x="614" y="150"/>
                    </a:lnTo>
                    <a:lnTo>
                      <a:pt x="604" y="142"/>
                    </a:lnTo>
                    <a:lnTo>
                      <a:pt x="593" y="133"/>
                    </a:lnTo>
                    <a:lnTo>
                      <a:pt x="581" y="126"/>
                    </a:lnTo>
                    <a:lnTo>
                      <a:pt x="569" y="118"/>
                    </a:lnTo>
                    <a:lnTo>
                      <a:pt x="558" y="112"/>
                    </a:lnTo>
                    <a:lnTo>
                      <a:pt x="546" y="105"/>
                    </a:lnTo>
                    <a:lnTo>
                      <a:pt x="533" y="100"/>
                    </a:lnTo>
                    <a:lnTo>
                      <a:pt x="520" y="95"/>
                    </a:lnTo>
                    <a:lnTo>
                      <a:pt x="506" y="90"/>
                    </a:lnTo>
                    <a:lnTo>
                      <a:pt x="493" y="86"/>
                    </a:lnTo>
                    <a:lnTo>
                      <a:pt x="479" y="83"/>
                    </a:lnTo>
                    <a:lnTo>
                      <a:pt x="466" y="80"/>
                    </a:lnTo>
                    <a:lnTo>
                      <a:pt x="451" y="79"/>
                    </a:lnTo>
                    <a:lnTo>
                      <a:pt x="451" y="79"/>
                    </a:lnTo>
                    <a:close/>
                  </a:path>
                </a:pathLst>
              </a:custGeom>
              <a:solidFill>
                <a:srgbClr val="332F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17" name="Freeform 39">
                <a:extLst>
                  <a:ext uri="{FF2B5EF4-FFF2-40B4-BE49-F238E27FC236}">
                    <a16:creationId xmlns:a16="http://schemas.microsoft.com/office/drawing/2014/main" id="{67E3B5B6-EF0A-249C-70AD-BC9B9870ACE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61013" y="936625"/>
                <a:ext cx="95250" cy="95250"/>
              </a:xfrm>
              <a:custGeom>
                <a:avLst/>
                <a:gdLst>
                  <a:gd name="T0" fmla="*/ 125 w 299"/>
                  <a:gd name="T1" fmla="*/ 267 h 300"/>
                  <a:gd name="T2" fmla="*/ 92 w 299"/>
                  <a:gd name="T3" fmla="*/ 256 h 300"/>
                  <a:gd name="T4" fmla="*/ 65 w 299"/>
                  <a:gd name="T5" fmla="*/ 234 h 300"/>
                  <a:gd name="T6" fmla="*/ 44 w 299"/>
                  <a:gd name="T7" fmla="*/ 208 h 300"/>
                  <a:gd name="T8" fmla="*/ 32 w 299"/>
                  <a:gd name="T9" fmla="*/ 174 h 300"/>
                  <a:gd name="T10" fmla="*/ 30 w 299"/>
                  <a:gd name="T11" fmla="*/ 138 h 300"/>
                  <a:gd name="T12" fmla="*/ 38 w 299"/>
                  <a:gd name="T13" fmla="*/ 104 h 300"/>
                  <a:gd name="T14" fmla="*/ 57 w 299"/>
                  <a:gd name="T15" fmla="*/ 74 h 300"/>
                  <a:gd name="T16" fmla="*/ 82 w 299"/>
                  <a:gd name="T17" fmla="*/ 50 h 300"/>
                  <a:gd name="T18" fmla="*/ 113 w 299"/>
                  <a:gd name="T19" fmla="*/ 35 h 300"/>
                  <a:gd name="T20" fmla="*/ 150 w 299"/>
                  <a:gd name="T21" fmla="*/ 30 h 300"/>
                  <a:gd name="T22" fmla="*/ 185 w 299"/>
                  <a:gd name="T23" fmla="*/ 35 h 300"/>
                  <a:gd name="T24" fmla="*/ 216 w 299"/>
                  <a:gd name="T25" fmla="*/ 50 h 300"/>
                  <a:gd name="T26" fmla="*/ 242 w 299"/>
                  <a:gd name="T27" fmla="*/ 74 h 300"/>
                  <a:gd name="T28" fmla="*/ 260 w 299"/>
                  <a:gd name="T29" fmla="*/ 104 h 300"/>
                  <a:gd name="T30" fmla="*/ 268 w 299"/>
                  <a:gd name="T31" fmla="*/ 138 h 300"/>
                  <a:gd name="T32" fmla="*/ 267 w 299"/>
                  <a:gd name="T33" fmla="*/ 174 h 300"/>
                  <a:gd name="T34" fmla="*/ 255 w 299"/>
                  <a:gd name="T35" fmla="*/ 208 h 300"/>
                  <a:gd name="T36" fmla="*/ 234 w 299"/>
                  <a:gd name="T37" fmla="*/ 235 h 300"/>
                  <a:gd name="T38" fmla="*/ 206 w 299"/>
                  <a:gd name="T39" fmla="*/ 256 h 300"/>
                  <a:gd name="T40" fmla="*/ 173 w 299"/>
                  <a:gd name="T41" fmla="*/ 267 h 300"/>
                  <a:gd name="T42" fmla="*/ 150 w 299"/>
                  <a:gd name="T43" fmla="*/ 270 h 300"/>
                  <a:gd name="T44" fmla="*/ 120 w 299"/>
                  <a:gd name="T45" fmla="*/ 3 h 300"/>
                  <a:gd name="T46" fmla="*/ 78 w 299"/>
                  <a:gd name="T47" fmla="*/ 18 h 300"/>
                  <a:gd name="T48" fmla="*/ 44 w 299"/>
                  <a:gd name="T49" fmla="*/ 44 h 300"/>
                  <a:gd name="T50" fmla="*/ 18 w 299"/>
                  <a:gd name="T51" fmla="*/ 79 h 300"/>
                  <a:gd name="T52" fmla="*/ 2 w 299"/>
                  <a:gd name="T53" fmla="*/ 120 h 300"/>
                  <a:gd name="T54" fmla="*/ 0 w 299"/>
                  <a:gd name="T55" fmla="*/ 166 h 300"/>
                  <a:gd name="T56" fmla="*/ 12 w 299"/>
                  <a:gd name="T57" fmla="*/ 209 h 300"/>
                  <a:gd name="T58" fmla="*/ 34 w 299"/>
                  <a:gd name="T59" fmla="*/ 245 h 300"/>
                  <a:gd name="T60" fmla="*/ 65 w 299"/>
                  <a:gd name="T61" fmla="*/ 274 h 300"/>
                  <a:gd name="T62" fmla="*/ 105 w 299"/>
                  <a:gd name="T63" fmla="*/ 293 h 300"/>
                  <a:gd name="T64" fmla="*/ 150 w 299"/>
                  <a:gd name="T65" fmla="*/ 300 h 300"/>
                  <a:gd name="T66" fmla="*/ 194 w 299"/>
                  <a:gd name="T67" fmla="*/ 293 h 300"/>
                  <a:gd name="T68" fmla="*/ 233 w 299"/>
                  <a:gd name="T69" fmla="*/ 274 h 300"/>
                  <a:gd name="T70" fmla="*/ 265 w 299"/>
                  <a:gd name="T71" fmla="*/ 245 h 300"/>
                  <a:gd name="T72" fmla="*/ 288 w 299"/>
                  <a:gd name="T73" fmla="*/ 209 h 300"/>
                  <a:gd name="T74" fmla="*/ 298 w 299"/>
                  <a:gd name="T75" fmla="*/ 166 h 300"/>
                  <a:gd name="T76" fmla="*/ 296 w 299"/>
                  <a:gd name="T77" fmla="*/ 120 h 300"/>
                  <a:gd name="T78" fmla="*/ 281 w 299"/>
                  <a:gd name="T79" fmla="*/ 79 h 300"/>
                  <a:gd name="T80" fmla="*/ 256 w 299"/>
                  <a:gd name="T81" fmla="*/ 44 h 300"/>
                  <a:gd name="T82" fmla="*/ 220 w 299"/>
                  <a:gd name="T83" fmla="*/ 18 h 300"/>
                  <a:gd name="T84" fmla="*/ 180 w 299"/>
                  <a:gd name="T85" fmla="*/ 3 h 300"/>
                  <a:gd name="T86" fmla="*/ 150 w 299"/>
                  <a:gd name="T8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300">
                    <a:moveTo>
                      <a:pt x="150" y="270"/>
                    </a:moveTo>
                    <a:lnTo>
                      <a:pt x="137" y="270"/>
                    </a:lnTo>
                    <a:lnTo>
                      <a:pt x="125" y="267"/>
                    </a:lnTo>
                    <a:lnTo>
                      <a:pt x="113" y="264"/>
                    </a:lnTo>
                    <a:lnTo>
                      <a:pt x="103" y="260"/>
                    </a:lnTo>
                    <a:lnTo>
                      <a:pt x="92" y="256"/>
                    </a:lnTo>
                    <a:lnTo>
                      <a:pt x="82" y="249"/>
                    </a:lnTo>
                    <a:lnTo>
                      <a:pt x="73" y="243"/>
                    </a:lnTo>
                    <a:lnTo>
                      <a:pt x="65" y="234"/>
                    </a:lnTo>
                    <a:lnTo>
                      <a:pt x="57" y="227"/>
                    </a:lnTo>
                    <a:lnTo>
                      <a:pt x="50" y="217"/>
                    </a:lnTo>
                    <a:lnTo>
                      <a:pt x="44" y="208"/>
                    </a:lnTo>
                    <a:lnTo>
                      <a:pt x="38" y="197"/>
                    </a:lnTo>
                    <a:lnTo>
                      <a:pt x="35" y="186"/>
                    </a:lnTo>
                    <a:lnTo>
                      <a:pt x="32" y="174"/>
                    </a:lnTo>
                    <a:lnTo>
                      <a:pt x="30" y="163"/>
                    </a:lnTo>
                    <a:lnTo>
                      <a:pt x="30" y="150"/>
                    </a:lnTo>
                    <a:lnTo>
                      <a:pt x="30" y="138"/>
                    </a:lnTo>
                    <a:lnTo>
                      <a:pt x="32" y="126"/>
                    </a:lnTo>
                    <a:lnTo>
                      <a:pt x="35" y="114"/>
                    </a:lnTo>
                    <a:lnTo>
                      <a:pt x="38" y="104"/>
                    </a:lnTo>
                    <a:lnTo>
                      <a:pt x="44" y="93"/>
                    </a:lnTo>
                    <a:lnTo>
                      <a:pt x="50" y="83"/>
                    </a:lnTo>
                    <a:lnTo>
                      <a:pt x="57" y="74"/>
                    </a:lnTo>
                    <a:lnTo>
                      <a:pt x="65" y="65"/>
                    </a:lnTo>
                    <a:lnTo>
                      <a:pt x="73" y="58"/>
                    </a:lnTo>
                    <a:lnTo>
                      <a:pt x="82" y="50"/>
                    </a:lnTo>
                    <a:lnTo>
                      <a:pt x="92" y="45"/>
                    </a:lnTo>
                    <a:lnTo>
                      <a:pt x="103" y="40"/>
                    </a:lnTo>
                    <a:lnTo>
                      <a:pt x="113" y="35"/>
                    </a:lnTo>
                    <a:lnTo>
                      <a:pt x="125" y="33"/>
                    </a:lnTo>
                    <a:lnTo>
                      <a:pt x="137" y="31"/>
                    </a:lnTo>
                    <a:lnTo>
                      <a:pt x="150" y="30"/>
                    </a:lnTo>
                    <a:lnTo>
                      <a:pt x="161" y="31"/>
                    </a:lnTo>
                    <a:lnTo>
                      <a:pt x="173" y="33"/>
                    </a:lnTo>
                    <a:lnTo>
                      <a:pt x="185" y="35"/>
                    </a:lnTo>
                    <a:lnTo>
                      <a:pt x="196" y="40"/>
                    </a:lnTo>
                    <a:lnTo>
                      <a:pt x="206" y="45"/>
                    </a:lnTo>
                    <a:lnTo>
                      <a:pt x="216" y="50"/>
                    </a:lnTo>
                    <a:lnTo>
                      <a:pt x="226" y="58"/>
                    </a:lnTo>
                    <a:lnTo>
                      <a:pt x="234" y="65"/>
                    </a:lnTo>
                    <a:lnTo>
                      <a:pt x="242" y="74"/>
                    </a:lnTo>
                    <a:lnTo>
                      <a:pt x="249" y="83"/>
                    </a:lnTo>
                    <a:lnTo>
                      <a:pt x="255" y="93"/>
                    </a:lnTo>
                    <a:lnTo>
                      <a:pt x="260" y="104"/>
                    </a:lnTo>
                    <a:lnTo>
                      <a:pt x="264" y="114"/>
                    </a:lnTo>
                    <a:lnTo>
                      <a:pt x="267" y="126"/>
                    </a:lnTo>
                    <a:lnTo>
                      <a:pt x="268" y="138"/>
                    </a:lnTo>
                    <a:lnTo>
                      <a:pt x="270" y="150"/>
                    </a:lnTo>
                    <a:lnTo>
                      <a:pt x="268" y="163"/>
                    </a:lnTo>
                    <a:lnTo>
                      <a:pt x="267" y="174"/>
                    </a:lnTo>
                    <a:lnTo>
                      <a:pt x="264" y="186"/>
                    </a:lnTo>
                    <a:lnTo>
                      <a:pt x="260" y="197"/>
                    </a:lnTo>
                    <a:lnTo>
                      <a:pt x="255" y="208"/>
                    </a:lnTo>
                    <a:lnTo>
                      <a:pt x="249" y="217"/>
                    </a:lnTo>
                    <a:lnTo>
                      <a:pt x="242" y="227"/>
                    </a:lnTo>
                    <a:lnTo>
                      <a:pt x="234" y="235"/>
                    </a:lnTo>
                    <a:lnTo>
                      <a:pt x="226" y="243"/>
                    </a:lnTo>
                    <a:lnTo>
                      <a:pt x="216" y="249"/>
                    </a:lnTo>
                    <a:lnTo>
                      <a:pt x="206" y="256"/>
                    </a:lnTo>
                    <a:lnTo>
                      <a:pt x="196" y="261"/>
                    </a:lnTo>
                    <a:lnTo>
                      <a:pt x="185" y="264"/>
                    </a:lnTo>
                    <a:lnTo>
                      <a:pt x="173" y="267"/>
                    </a:lnTo>
                    <a:lnTo>
                      <a:pt x="161" y="270"/>
                    </a:lnTo>
                    <a:lnTo>
                      <a:pt x="150" y="270"/>
                    </a:lnTo>
                    <a:lnTo>
                      <a:pt x="150" y="270"/>
                    </a:lnTo>
                    <a:close/>
                    <a:moveTo>
                      <a:pt x="150" y="0"/>
                    </a:moveTo>
                    <a:lnTo>
                      <a:pt x="134" y="1"/>
                    </a:lnTo>
                    <a:lnTo>
                      <a:pt x="120" y="3"/>
                    </a:lnTo>
                    <a:lnTo>
                      <a:pt x="105" y="6"/>
                    </a:lnTo>
                    <a:lnTo>
                      <a:pt x="91" y="12"/>
                    </a:lnTo>
                    <a:lnTo>
                      <a:pt x="78" y="18"/>
                    </a:lnTo>
                    <a:lnTo>
                      <a:pt x="65" y="26"/>
                    </a:lnTo>
                    <a:lnTo>
                      <a:pt x="55" y="34"/>
                    </a:lnTo>
                    <a:lnTo>
                      <a:pt x="44" y="44"/>
                    </a:lnTo>
                    <a:lnTo>
                      <a:pt x="34" y="55"/>
                    </a:lnTo>
                    <a:lnTo>
                      <a:pt x="26" y="66"/>
                    </a:lnTo>
                    <a:lnTo>
                      <a:pt x="18" y="79"/>
                    </a:lnTo>
                    <a:lnTo>
                      <a:pt x="12" y="92"/>
                    </a:lnTo>
                    <a:lnTo>
                      <a:pt x="6" y="106"/>
                    </a:lnTo>
                    <a:lnTo>
                      <a:pt x="2" y="120"/>
                    </a:lnTo>
                    <a:lnTo>
                      <a:pt x="0" y="135"/>
                    </a:lnTo>
                    <a:lnTo>
                      <a:pt x="0" y="150"/>
                    </a:lnTo>
                    <a:lnTo>
                      <a:pt x="0" y="166"/>
                    </a:lnTo>
                    <a:lnTo>
                      <a:pt x="2" y="180"/>
                    </a:lnTo>
                    <a:lnTo>
                      <a:pt x="6" y="195"/>
                    </a:lnTo>
                    <a:lnTo>
                      <a:pt x="12" y="209"/>
                    </a:lnTo>
                    <a:lnTo>
                      <a:pt x="18" y="221"/>
                    </a:lnTo>
                    <a:lnTo>
                      <a:pt x="26" y="234"/>
                    </a:lnTo>
                    <a:lnTo>
                      <a:pt x="34" y="245"/>
                    </a:lnTo>
                    <a:lnTo>
                      <a:pt x="44" y="256"/>
                    </a:lnTo>
                    <a:lnTo>
                      <a:pt x="55" y="265"/>
                    </a:lnTo>
                    <a:lnTo>
                      <a:pt x="65" y="274"/>
                    </a:lnTo>
                    <a:lnTo>
                      <a:pt x="78" y="281"/>
                    </a:lnTo>
                    <a:lnTo>
                      <a:pt x="91" y="288"/>
                    </a:lnTo>
                    <a:lnTo>
                      <a:pt x="105" y="293"/>
                    </a:lnTo>
                    <a:lnTo>
                      <a:pt x="120" y="297"/>
                    </a:lnTo>
                    <a:lnTo>
                      <a:pt x="134" y="300"/>
                    </a:lnTo>
                    <a:lnTo>
                      <a:pt x="150" y="300"/>
                    </a:lnTo>
                    <a:lnTo>
                      <a:pt x="165" y="300"/>
                    </a:lnTo>
                    <a:lnTo>
                      <a:pt x="180" y="297"/>
                    </a:lnTo>
                    <a:lnTo>
                      <a:pt x="194" y="293"/>
                    </a:lnTo>
                    <a:lnTo>
                      <a:pt x="207" y="288"/>
                    </a:lnTo>
                    <a:lnTo>
                      <a:pt x="220" y="281"/>
                    </a:lnTo>
                    <a:lnTo>
                      <a:pt x="233" y="274"/>
                    </a:lnTo>
                    <a:lnTo>
                      <a:pt x="245" y="265"/>
                    </a:lnTo>
                    <a:lnTo>
                      <a:pt x="256" y="256"/>
                    </a:lnTo>
                    <a:lnTo>
                      <a:pt x="265" y="245"/>
                    </a:lnTo>
                    <a:lnTo>
                      <a:pt x="274" y="234"/>
                    </a:lnTo>
                    <a:lnTo>
                      <a:pt x="281" y="221"/>
                    </a:lnTo>
                    <a:lnTo>
                      <a:pt x="288" y="209"/>
                    </a:lnTo>
                    <a:lnTo>
                      <a:pt x="292" y="195"/>
                    </a:lnTo>
                    <a:lnTo>
                      <a:pt x="296" y="181"/>
                    </a:lnTo>
                    <a:lnTo>
                      <a:pt x="298" y="166"/>
                    </a:lnTo>
                    <a:lnTo>
                      <a:pt x="299" y="150"/>
                    </a:lnTo>
                    <a:lnTo>
                      <a:pt x="298" y="135"/>
                    </a:lnTo>
                    <a:lnTo>
                      <a:pt x="296" y="120"/>
                    </a:lnTo>
                    <a:lnTo>
                      <a:pt x="292" y="106"/>
                    </a:lnTo>
                    <a:lnTo>
                      <a:pt x="288" y="92"/>
                    </a:lnTo>
                    <a:lnTo>
                      <a:pt x="281" y="79"/>
                    </a:lnTo>
                    <a:lnTo>
                      <a:pt x="274" y="66"/>
                    </a:lnTo>
                    <a:lnTo>
                      <a:pt x="265" y="55"/>
                    </a:lnTo>
                    <a:lnTo>
                      <a:pt x="256" y="44"/>
                    </a:lnTo>
                    <a:lnTo>
                      <a:pt x="245" y="34"/>
                    </a:lnTo>
                    <a:lnTo>
                      <a:pt x="233" y="26"/>
                    </a:lnTo>
                    <a:lnTo>
                      <a:pt x="220" y="18"/>
                    </a:lnTo>
                    <a:lnTo>
                      <a:pt x="207" y="12"/>
                    </a:lnTo>
                    <a:lnTo>
                      <a:pt x="194" y="8"/>
                    </a:lnTo>
                    <a:lnTo>
                      <a:pt x="180" y="3"/>
                    </a:lnTo>
                    <a:lnTo>
                      <a:pt x="165" y="1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332F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cxnSp>
          <p:nvCxnSpPr>
            <p:cNvPr id="214" name="Straight Connector 20">
              <a:extLst>
                <a:ext uri="{FF2B5EF4-FFF2-40B4-BE49-F238E27FC236}">
                  <a16:creationId xmlns:a16="http://schemas.microsoft.com/office/drawing/2014/main" id="{E9035C50-AC89-0A96-D497-77254CFF4FC7}"/>
                </a:ext>
              </a:extLst>
            </p:cNvPr>
            <p:cNvCxnSpPr/>
            <p:nvPr/>
          </p:nvCxnSpPr>
          <p:spPr>
            <a:xfrm>
              <a:off x="458788" y="1918727"/>
              <a:ext cx="20255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8" name="Group 86">
            <a:extLst>
              <a:ext uri="{FF2B5EF4-FFF2-40B4-BE49-F238E27FC236}">
                <a16:creationId xmlns:a16="http://schemas.microsoft.com/office/drawing/2014/main" id="{20E19332-2D89-6A31-671D-AF6E5B1C59C0}"/>
              </a:ext>
            </a:extLst>
          </p:cNvPr>
          <p:cNvGrpSpPr/>
          <p:nvPr/>
        </p:nvGrpSpPr>
        <p:grpSpPr>
          <a:xfrm>
            <a:off x="809625" y="2341791"/>
            <a:ext cx="2025571" cy="430359"/>
            <a:chOff x="458788" y="2594137"/>
            <a:chExt cx="2025571" cy="430359"/>
          </a:xfrm>
        </p:grpSpPr>
        <p:sp>
          <p:nvSpPr>
            <p:cNvPr id="219" name="TextBox 45">
              <a:extLst>
                <a:ext uri="{FF2B5EF4-FFF2-40B4-BE49-F238E27FC236}">
                  <a16:creationId xmlns:a16="http://schemas.microsoft.com/office/drawing/2014/main" id="{837CD02C-6180-9847-B1A5-5535FEE551D3}"/>
                </a:ext>
              </a:extLst>
            </p:cNvPr>
            <p:cNvSpPr txBox="1"/>
            <p:nvPr/>
          </p:nvSpPr>
          <p:spPr>
            <a:xfrm>
              <a:off x="458788" y="2594137"/>
              <a:ext cx="477695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2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Email</a:t>
              </a:r>
            </a:p>
          </p:txBody>
        </p:sp>
        <p:sp>
          <p:nvSpPr>
            <p:cNvPr id="220" name="TextBox 46">
              <a:extLst>
                <a:ext uri="{FF2B5EF4-FFF2-40B4-BE49-F238E27FC236}">
                  <a16:creationId xmlns:a16="http://schemas.microsoft.com/office/drawing/2014/main" id="{A3EAC4F9-0C45-64AC-4C19-888D8BCB20A8}"/>
                </a:ext>
              </a:extLst>
            </p:cNvPr>
            <p:cNvSpPr txBox="1"/>
            <p:nvPr/>
          </p:nvSpPr>
          <p:spPr>
            <a:xfrm>
              <a:off x="458788" y="2875929"/>
              <a:ext cx="1669572" cy="14856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monemail</a:t>
              </a:r>
              <a:r>
                <a:rPr lang="en-US" sz="900" i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@mail.com</a:t>
              </a:r>
              <a:endParaRPr lang="en-US" sz="9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221" name="Straight Connector 47">
              <a:extLst>
                <a:ext uri="{FF2B5EF4-FFF2-40B4-BE49-F238E27FC236}">
                  <a16:creationId xmlns:a16="http://schemas.microsoft.com/office/drawing/2014/main" id="{729E8BC8-1F37-CA78-6964-084CC5F40C53}"/>
                </a:ext>
              </a:extLst>
            </p:cNvPr>
            <p:cNvCxnSpPr/>
            <p:nvPr/>
          </p:nvCxnSpPr>
          <p:spPr>
            <a:xfrm>
              <a:off x="458788" y="2827366"/>
              <a:ext cx="20255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Freeform 32">
              <a:extLst>
                <a:ext uri="{FF2B5EF4-FFF2-40B4-BE49-F238E27FC236}">
                  <a16:creationId xmlns:a16="http://schemas.microsoft.com/office/drawing/2014/main" id="{3D5A3BAA-1478-37B5-DED9-C461C4DF5E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97187" y="2611857"/>
              <a:ext cx="187172" cy="127366"/>
            </a:xfrm>
            <a:custGeom>
              <a:avLst/>
              <a:gdLst>
                <a:gd name="T0" fmla="*/ 811 w 842"/>
                <a:gd name="T1" fmla="*/ 493 h 571"/>
                <a:gd name="T2" fmla="*/ 805 w 842"/>
                <a:gd name="T3" fmla="*/ 510 h 571"/>
                <a:gd name="T4" fmla="*/ 795 w 842"/>
                <a:gd name="T5" fmla="*/ 524 h 571"/>
                <a:gd name="T6" fmla="*/ 781 w 842"/>
                <a:gd name="T7" fmla="*/ 534 h 571"/>
                <a:gd name="T8" fmla="*/ 764 w 842"/>
                <a:gd name="T9" fmla="*/ 540 h 571"/>
                <a:gd name="T10" fmla="*/ 88 w 842"/>
                <a:gd name="T11" fmla="*/ 541 h 571"/>
                <a:gd name="T12" fmla="*/ 70 w 842"/>
                <a:gd name="T13" fmla="*/ 539 h 571"/>
                <a:gd name="T14" fmla="*/ 54 w 842"/>
                <a:gd name="T15" fmla="*/ 531 h 571"/>
                <a:gd name="T16" fmla="*/ 43 w 842"/>
                <a:gd name="T17" fmla="*/ 520 h 571"/>
                <a:gd name="T18" fmla="*/ 34 w 842"/>
                <a:gd name="T19" fmla="*/ 505 h 571"/>
                <a:gd name="T20" fmla="*/ 31 w 842"/>
                <a:gd name="T21" fmla="*/ 488 h 571"/>
                <a:gd name="T22" fmla="*/ 31 w 842"/>
                <a:gd name="T23" fmla="*/ 80 h 571"/>
                <a:gd name="T24" fmla="*/ 38 w 842"/>
                <a:gd name="T25" fmla="*/ 58 h 571"/>
                <a:gd name="T26" fmla="*/ 436 w 842"/>
                <a:gd name="T27" fmla="*/ 346 h 571"/>
                <a:gd name="T28" fmla="*/ 805 w 842"/>
                <a:gd name="T29" fmla="*/ 58 h 571"/>
                <a:gd name="T30" fmla="*/ 812 w 842"/>
                <a:gd name="T31" fmla="*/ 81 h 571"/>
                <a:gd name="T32" fmla="*/ 752 w 842"/>
                <a:gd name="T33" fmla="*/ 30 h 571"/>
                <a:gd name="T34" fmla="*/ 776 w 842"/>
                <a:gd name="T35" fmla="*/ 34 h 571"/>
                <a:gd name="T36" fmla="*/ 61 w 842"/>
                <a:gd name="T37" fmla="*/ 36 h 571"/>
                <a:gd name="T38" fmla="*/ 82 w 842"/>
                <a:gd name="T39" fmla="*/ 30 h 571"/>
                <a:gd name="T40" fmla="*/ 752 w 842"/>
                <a:gd name="T41" fmla="*/ 0 h 571"/>
                <a:gd name="T42" fmla="*/ 72 w 842"/>
                <a:gd name="T43" fmla="*/ 1 h 571"/>
                <a:gd name="T44" fmla="*/ 46 w 842"/>
                <a:gd name="T45" fmla="*/ 9 h 571"/>
                <a:gd name="T46" fmla="*/ 25 w 842"/>
                <a:gd name="T47" fmla="*/ 24 h 571"/>
                <a:gd name="T48" fmla="*/ 10 w 842"/>
                <a:gd name="T49" fmla="*/ 46 h 571"/>
                <a:gd name="T50" fmla="*/ 2 w 842"/>
                <a:gd name="T51" fmla="*/ 70 h 571"/>
                <a:gd name="T52" fmla="*/ 0 w 842"/>
                <a:gd name="T53" fmla="*/ 481 h 571"/>
                <a:gd name="T54" fmla="*/ 4 w 842"/>
                <a:gd name="T55" fmla="*/ 508 h 571"/>
                <a:gd name="T56" fmla="*/ 15 w 842"/>
                <a:gd name="T57" fmla="*/ 533 h 571"/>
                <a:gd name="T58" fmla="*/ 31 w 842"/>
                <a:gd name="T59" fmla="*/ 551 h 571"/>
                <a:gd name="T60" fmla="*/ 53 w 842"/>
                <a:gd name="T61" fmla="*/ 565 h 571"/>
                <a:gd name="T62" fmla="*/ 78 w 842"/>
                <a:gd name="T63" fmla="*/ 571 h 571"/>
                <a:gd name="T64" fmla="*/ 762 w 842"/>
                <a:gd name="T65" fmla="*/ 571 h 571"/>
                <a:gd name="T66" fmla="*/ 788 w 842"/>
                <a:gd name="T67" fmla="*/ 564 h 571"/>
                <a:gd name="T68" fmla="*/ 809 w 842"/>
                <a:gd name="T69" fmla="*/ 551 h 571"/>
                <a:gd name="T70" fmla="*/ 827 w 842"/>
                <a:gd name="T71" fmla="*/ 531 h 571"/>
                <a:gd name="T72" fmla="*/ 838 w 842"/>
                <a:gd name="T73" fmla="*/ 508 h 571"/>
                <a:gd name="T74" fmla="*/ 842 w 842"/>
                <a:gd name="T75" fmla="*/ 481 h 571"/>
                <a:gd name="T76" fmla="*/ 841 w 842"/>
                <a:gd name="T77" fmla="*/ 70 h 571"/>
                <a:gd name="T78" fmla="*/ 833 w 842"/>
                <a:gd name="T79" fmla="*/ 46 h 571"/>
                <a:gd name="T80" fmla="*/ 818 w 842"/>
                <a:gd name="T81" fmla="*/ 24 h 571"/>
                <a:gd name="T82" fmla="*/ 796 w 842"/>
                <a:gd name="T83" fmla="*/ 9 h 571"/>
                <a:gd name="T84" fmla="*/ 772 w 842"/>
                <a:gd name="T85" fmla="*/ 1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42" h="571">
                  <a:moveTo>
                    <a:pt x="812" y="481"/>
                  </a:moveTo>
                  <a:lnTo>
                    <a:pt x="812" y="488"/>
                  </a:lnTo>
                  <a:lnTo>
                    <a:pt x="811" y="493"/>
                  </a:lnTo>
                  <a:lnTo>
                    <a:pt x="810" y="499"/>
                  </a:lnTo>
                  <a:lnTo>
                    <a:pt x="808" y="505"/>
                  </a:lnTo>
                  <a:lnTo>
                    <a:pt x="805" y="510"/>
                  </a:lnTo>
                  <a:lnTo>
                    <a:pt x="803" y="514"/>
                  </a:lnTo>
                  <a:lnTo>
                    <a:pt x="798" y="520"/>
                  </a:lnTo>
                  <a:lnTo>
                    <a:pt x="795" y="524"/>
                  </a:lnTo>
                  <a:lnTo>
                    <a:pt x="791" y="527"/>
                  </a:lnTo>
                  <a:lnTo>
                    <a:pt x="787" y="531"/>
                  </a:lnTo>
                  <a:lnTo>
                    <a:pt x="781" y="534"/>
                  </a:lnTo>
                  <a:lnTo>
                    <a:pt x="776" y="537"/>
                  </a:lnTo>
                  <a:lnTo>
                    <a:pt x="771" y="538"/>
                  </a:lnTo>
                  <a:lnTo>
                    <a:pt x="764" y="540"/>
                  </a:lnTo>
                  <a:lnTo>
                    <a:pt x="759" y="541"/>
                  </a:lnTo>
                  <a:lnTo>
                    <a:pt x="752" y="541"/>
                  </a:lnTo>
                  <a:lnTo>
                    <a:pt x="88" y="541"/>
                  </a:lnTo>
                  <a:lnTo>
                    <a:pt x="81" y="541"/>
                  </a:lnTo>
                  <a:lnTo>
                    <a:pt x="76" y="540"/>
                  </a:lnTo>
                  <a:lnTo>
                    <a:pt x="70" y="539"/>
                  </a:lnTo>
                  <a:lnTo>
                    <a:pt x="65" y="537"/>
                  </a:lnTo>
                  <a:lnTo>
                    <a:pt x="60" y="535"/>
                  </a:lnTo>
                  <a:lnTo>
                    <a:pt x="54" y="531"/>
                  </a:lnTo>
                  <a:lnTo>
                    <a:pt x="50" y="528"/>
                  </a:lnTo>
                  <a:lnTo>
                    <a:pt x="47" y="524"/>
                  </a:lnTo>
                  <a:lnTo>
                    <a:pt x="43" y="520"/>
                  </a:lnTo>
                  <a:lnTo>
                    <a:pt x="39" y="515"/>
                  </a:lnTo>
                  <a:lnTo>
                    <a:pt x="37" y="510"/>
                  </a:lnTo>
                  <a:lnTo>
                    <a:pt x="34" y="505"/>
                  </a:lnTo>
                  <a:lnTo>
                    <a:pt x="33" y="499"/>
                  </a:lnTo>
                  <a:lnTo>
                    <a:pt x="31" y="494"/>
                  </a:lnTo>
                  <a:lnTo>
                    <a:pt x="31" y="488"/>
                  </a:lnTo>
                  <a:lnTo>
                    <a:pt x="30" y="481"/>
                  </a:lnTo>
                  <a:lnTo>
                    <a:pt x="30" y="90"/>
                  </a:lnTo>
                  <a:lnTo>
                    <a:pt x="31" y="80"/>
                  </a:lnTo>
                  <a:lnTo>
                    <a:pt x="32" y="72"/>
                  </a:lnTo>
                  <a:lnTo>
                    <a:pt x="35" y="64"/>
                  </a:lnTo>
                  <a:lnTo>
                    <a:pt x="38" y="58"/>
                  </a:lnTo>
                  <a:lnTo>
                    <a:pt x="427" y="343"/>
                  </a:lnTo>
                  <a:lnTo>
                    <a:pt x="432" y="345"/>
                  </a:lnTo>
                  <a:lnTo>
                    <a:pt x="436" y="346"/>
                  </a:lnTo>
                  <a:lnTo>
                    <a:pt x="441" y="345"/>
                  </a:lnTo>
                  <a:lnTo>
                    <a:pt x="446" y="342"/>
                  </a:lnTo>
                  <a:lnTo>
                    <a:pt x="805" y="58"/>
                  </a:lnTo>
                  <a:lnTo>
                    <a:pt x="808" y="65"/>
                  </a:lnTo>
                  <a:lnTo>
                    <a:pt x="810" y="73"/>
                  </a:lnTo>
                  <a:lnTo>
                    <a:pt x="812" y="81"/>
                  </a:lnTo>
                  <a:lnTo>
                    <a:pt x="812" y="90"/>
                  </a:lnTo>
                  <a:lnTo>
                    <a:pt x="812" y="481"/>
                  </a:lnTo>
                  <a:close/>
                  <a:moveTo>
                    <a:pt x="752" y="30"/>
                  </a:moveTo>
                  <a:lnTo>
                    <a:pt x="761" y="30"/>
                  </a:lnTo>
                  <a:lnTo>
                    <a:pt x="768" y="32"/>
                  </a:lnTo>
                  <a:lnTo>
                    <a:pt x="776" y="34"/>
                  </a:lnTo>
                  <a:lnTo>
                    <a:pt x="782" y="36"/>
                  </a:lnTo>
                  <a:lnTo>
                    <a:pt x="436" y="312"/>
                  </a:lnTo>
                  <a:lnTo>
                    <a:pt x="61" y="36"/>
                  </a:lnTo>
                  <a:lnTo>
                    <a:pt x="67" y="33"/>
                  </a:lnTo>
                  <a:lnTo>
                    <a:pt x="75" y="31"/>
                  </a:lnTo>
                  <a:lnTo>
                    <a:pt x="82" y="30"/>
                  </a:lnTo>
                  <a:lnTo>
                    <a:pt x="91" y="30"/>
                  </a:lnTo>
                  <a:lnTo>
                    <a:pt x="752" y="30"/>
                  </a:lnTo>
                  <a:close/>
                  <a:moveTo>
                    <a:pt x="752" y="0"/>
                  </a:moveTo>
                  <a:lnTo>
                    <a:pt x="91" y="0"/>
                  </a:lnTo>
                  <a:lnTo>
                    <a:pt x="80" y="0"/>
                  </a:lnTo>
                  <a:lnTo>
                    <a:pt x="72" y="1"/>
                  </a:lnTo>
                  <a:lnTo>
                    <a:pt x="62" y="3"/>
                  </a:lnTo>
                  <a:lnTo>
                    <a:pt x="53" y="6"/>
                  </a:lnTo>
                  <a:lnTo>
                    <a:pt x="46" y="9"/>
                  </a:lnTo>
                  <a:lnTo>
                    <a:pt x="38" y="14"/>
                  </a:lnTo>
                  <a:lnTo>
                    <a:pt x="32" y="19"/>
                  </a:lnTo>
                  <a:lnTo>
                    <a:pt x="25" y="24"/>
                  </a:lnTo>
                  <a:lnTo>
                    <a:pt x="20" y="31"/>
                  </a:lnTo>
                  <a:lnTo>
                    <a:pt x="15" y="38"/>
                  </a:lnTo>
                  <a:lnTo>
                    <a:pt x="10" y="46"/>
                  </a:lnTo>
                  <a:lnTo>
                    <a:pt x="7" y="53"/>
                  </a:lnTo>
                  <a:lnTo>
                    <a:pt x="4" y="62"/>
                  </a:lnTo>
                  <a:lnTo>
                    <a:pt x="2" y="70"/>
                  </a:lnTo>
                  <a:lnTo>
                    <a:pt x="1" y="80"/>
                  </a:lnTo>
                  <a:lnTo>
                    <a:pt x="0" y="90"/>
                  </a:lnTo>
                  <a:lnTo>
                    <a:pt x="0" y="481"/>
                  </a:lnTo>
                  <a:lnTo>
                    <a:pt x="1" y="491"/>
                  </a:lnTo>
                  <a:lnTo>
                    <a:pt x="2" y="499"/>
                  </a:lnTo>
                  <a:lnTo>
                    <a:pt x="4" y="508"/>
                  </a:lnTo>
                  <a:lnTo>
                    <a:pt x="7" y="516"/>
                  </a:lnTo>
                  <a:lnTo>
                    <a:pt x="10" y="525"/>
                  </a:lnTo>
                  <a:lnTo>
                    <a:pt x="15" y="533"/>
                  </a:lnTo>
                  <a:lnTo>
                    <a:pt x="20" y="539"/>
                  </a:lnTo>
                  <a:lnTo>
                    <a:pt x="25" y="545"/>
                  </a:lnTo>
                  <a:lnTo>
                    <a:pt x="31" y="551"/>
                  </a:lnTo>
                  <a:lnTo>
                    <a:pt x="38" y="556"/>
                  </a:lnTo>
                  <a:lnTo>
                    <a:pt x="45" y="560"/>
                  </a:lnTo>
                  <a:lnTo>
                    <a:pt x="53" y="565"/>
                  </a:lnTo>
                  <a:lnTo>
                    <a:pt x="61" y="567"/>
                  </a:lnTo>
                  <a:lnTo>
                    <a:pt x="69" y="569"/>
                  </a:lnTo>
                  <a:lnTo>
                    <a:pt x="78" y="571"/>
                  </a:lnTo>
                  <a:lnTo>
                    <a:pt x="88" y="571"/>
                  </a:lnTo>
                  <a:lnTo>
                    <a:pt x="752" y="571"/>
                  </a:lnTo>
                  <a:lnTo>
                    <a:pt x="762" y="571"/>
                  </a:lnTo>
                  <a:lnTo>
                    <a:pt x="771" y="569"/>
                  </a:lnTo>
                  <a:lnTo>
                    <a:pt x="779" y="567"/>
                  </a:lnTo>
                  <a:lnTo>
                    <a:pt x="788" y="564"/>
                  </a:lnTo>
                  <a:lnTo>
                    <a:pt x="795" y="560"/>
                  </a:lnTo>
                  <a:lnTo>
                    <a:pt x="803" y="556"/>
                  </a:lnTo>
                  <a:lnTo>
                    <a:pt x="809" y="551"/>
                  </a:lnTo>
                  <a:lnTo>
                    <a:pt x="816" y="544"/>
                  </a:lnTo>
                  <a:lnTo>
                    <a:pt x="822" y="538"/>
                  </a:lnTo>
                  <a:lnTo>
                    <a:pt x="827" y="531"/>
                  </a:lnTo>
                  <a:lnTo>
                    <a:pt x="832" y="524"/>
                  </a:lnTo>
                  <a:lnTo>
                    <a:pt x="836" y="516"/>
                  </a:lnTo>
                  <a:lnTo>
                    <a:pt x="838" y="508"/>
                  </a:lnTo>
                  <a:lnTo>
                    <a:pt x="840" y="499"/>
                  </a:lnTo>
                  <a:lnTo>
                    <a:pt x="842" y="490"/>
                  </a:lnTo>
                  <a:lnTo>
                    <a:pt x="842" y="481"/>
                  </a:lnTo>
                  <a:lnTo>
                    <a:pt x="842" y="90"/>
                  </a:lnTo>
                  <a:lnTo>
                    <a:pt x="842" y="80"/>
                  </a:lnTo>
                  <a:lnTo>
                    <a:pt x="841" y="70"/>
                  </a:lnTo>
                  <a:lnTo>
                    <a:pt x="839" y="62"/>
                  </a:lnTo>
                  <a:lnTo>
                    <a:pt x="836" y="53"/>
                  </a:lnTo>
                  <a:lnTo>
                    <a:pt x="833" y="46"/>
                  </a:lnTo>
                  <a:lnTo>
                    <a:pt x="828" y="38"/>
                  </a:lnTo>
                  <a:lnTo>
                    <a:pt x="823" y="31"/>
                  </a:lnTo>
                  <a:lnTo>
                    <a:pt x="818" y="24"/>
                  </a:lnTo>
                  <a:lnTo>
                    <a:pt x="811" y="19"/>
                  </a:lnTo>
                  <a:lnTo>
                    <a:pt x="804" y="14"/>
                  </a:lnTo>
                  <a:lnTo>
                    <a:pt x="796" y="9"/>
                  </a:lnTo>
                  <a:lnTo>
                    <a:pt x="789" y="6"/>
                  </a:lnTo>
                  <a:lnTo>
                    <a:pt x="780" y="3"/>
                  </a:lnTo>
                  <a:lnTo>
                    <a:pt x="772" y="1"/>
                  </a:lnTo>
                  <a:lnTo>
                    <a:pt x="762" y="0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33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 84">
            <a:extLst>
              <a:ext uri="{FF2B5EF4-FFF2-40B4-BE49-F238E27FC236}">
                <a16:creationId xmlns:a16="http://schemas.microsoft.com/office/drawing/2014/main" id="{80B23F59-55D4-9209-72C5-1E86C8590A75}"/>
              </a:ext>
            </a:extLst>
          </p:cNvPr>
          <p:cNvGrpSpPr/>
          <p:nvPr/>
        </p:nvGrpSpPr>
        <p:grpSpPr>
          <a:xfrm>
            <a:off x="809625" y="3105484"/>
            <a:ext cx="2025571" cy="845309"/>
            <a:chOff x="458788" y="3327929"/>
            <a:chExt cx="2025571" cy="845309"/>
          </a:xfrm>
        </p:grpSpPr>
        <p:sp>
          <p:nvSpPr>
            <p:cNvPr id="224" name="TextBox 56">
              <a:extLst>
                <a:ext uri="{FF2B5EF4-FFF2-40B4-BE49-F238E27FC236}">
                  <a16:creationId xmlns:a16="http://schemas.microsoft.com/office/drawing/2014/main" id="{FC166308-384B-3F57-0B87-1F529CCB7AC2}"/>
                </a:ext>
              </a:extLst>
            </p:cNvPr>
            <p:cNvSpPr txBox="1"/>
            <p:nvPr/>
          </p:nvSpPr>
          <p:spPr>
            <a:xfrm>
              <a:off x="458788" y="3370015"/>
              <a:ext cx="730969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200" b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Réseaux</a:t>
              </a:r>
              <a:endPara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5" name="TextBox 57">
              <a:extLst>
                <a:ext uri="{FF2B5EF4-FFF2-40B4-BE49-F238E27FC236}">
                  <a16:creationId xmlns:a16="http://schemas.microsoft.com/office/drawing/2014/main" id="{64320A57-99B2-08A5-5FE3-F28F47EF9B80}"/>
                </a:ext>
              </a:extLst>
            </p:cNvPr>
            <p:cNvSpPr txBox="1"/>
            <p:nvPr/>
          </p:nvSpPr>
          <p:spPr>
            <a:xfrm>
              <a:off x="458788" y="3651807"/>
              <a:ext cx="1669572" cy="14856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Facebook.com</a:t>
              </a:r>
              <a: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/</a:t>
              </a: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monProfil</a:t>
              </a:r>
              <a:endParaRPr lang="en-US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226" name="Straight Connector 58">
              <a:extLst>
                <a:ext uri="{FF2B5EF4-FFF2-40B4-BE49-F238E27FC236}">
                  <a16:creationId xmlns:a16="http://schemas.microsoft.com/office/drawing/2014/main" id="{070AF4DF-59C6-2409-6DEB-E23D8BA52D45}"/>
                </a:ext>
              </a:extLst>
            </p:cNvPr>
            <p:cNvCxnSpPr/>
            <p:nvPr/>
          </p:nvCxnSpPr>
          <p:spPr>
            <a:xfrm>
              <a:off x="458788" y="3603244"/>
              <a:ext cx="20255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TextBox 60">
              <a:extLst>
                <a:ext uri="{FF2B5EF4-FFF2-40B4-BE49-F238E27FC236}">
                  <a16:creationId xmlns:a16="http://schemas.microsoft.com/office/drawing/2014/main" id="{337E9A19-66BE-67D8-FAF0-9C602FD1CB76}"/>
                </a:ext>
              </a:extLst>
            </p:cNvPr>
            <p:cNvSpPr txBox="1"/>
            <p:nvPr/>
          </p:nvSpPr>
          <p:spPr>
            <a:xfrm>
              <a:off x="458788" y="3838239"/>
              <a:ext cx="1669572" cy="14856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Twitter.com</a:t>
              </a:r>
              <a: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/ </a:t>
              </a: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monProfil</a:t>
              </a:r>
              <a:endParaRPr lang="en-US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8" name="TextBox 61">
              <a:extLst>
                <a:ext uri="{FF2B5EF4-FFF2-40B4-BE49-F238E27FC236}">
                  <a16:creationId xmlns:a16="http://schemas.microsoft.com/office/drawing/2014/main" id="{1B10EC7D-695C-3315-766C-3F3D9799992E}"/>
                </a:ext>
              </a:extLst>
            </p:cNvPr>
            <p:cNvSpPr txBox="1"/>
            <p:nvPr/>
          </p:nvSpPr>
          <p:spPr>
            <a:xfrm>
              <a:off x="458788" y="4024671"/>
              <a:ext cx="1669572" cy="14856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Linkedin.com</a:t>
              </a:r>
              <a: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/ </a:t>
              </a: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monProfil</a:t>
              </a:r>
              <a:endParaRPr lang="en-US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9" name="Group 73">
              <a:extLst>
                <a:ext uri="{FF2B5EF4-FFF2-40B4-BE49-F238E27FC236}">
                  <a16:creationId xmlns:a16="http://schemas.microsoft.com/office/drawing/2014/main" id="{DFE2C6C3-8030-1975-08FC-5D8EE1DEBE88}"/>
                </a:ext>
              </a:extLst>
            </p:cNvPr>
            <p:cNvGrpSpPr/>
            <p:nvPr/>
          </p:nvGrpSpPr>
          <p:grpSpPr>
            <a:xfrm>
              <a:off x="2297187" y="3327929"/>
              <a:ext cx="187172" cy="187172"/>
              <a:chOff x="304800" y="1360488"/>
              <a:chExt cx="287338" cy="287338"/>
            </a:xfrm>
          </p:grpSpPr>
          <p:sp>
            <p:nvSpPr>
              <p:cNvPr id="230" name="Freeform 172">
                <a:extLst>
                  <a:ext uri="{FF2B5EF4-FFF2-40B4-BE49-F238E27FC236}">
                    <a16:creationId xmlns:a16="http://schemas.microsoft.com/office/drawing/2014/main" id="{B787E4CF-D6E4-2243-84AF-3A941E4AEF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4800" y="1360488"/>
                <a:ext cx="287338" cy="287338"/>
              </a:xfrm>
              <a:custGeom>
                <a:avLst/>
                <a:gdLst>
                  <a:gd name="T0" fmla="*/ 579 w 903"/>
                  <a:gd name="T1" fmla="*/ 520 h 903"/>
                  <a:gd name="T2" fmla="*/ 90 w 903"/>
                  <a:gd name="T3" fmla="*/ 663 h 903"/>
                  <a:gd name="T4" fmla="*/ 60 w 903"/>
                  <a:gd name="T5" fmla="*/ 753 h 903"/>
                  <a:gd name="T6" fmla="*/ 39 w 903"/>
                  <a:gd name="T7" fmla="*/ 744 h 903"/>
                  <a:gd name="T8" fmla="*/ 30 w 903"/>
                  <a:gd name="T9" fmla="*/ 723 h 903"/>
                  <a:gd name="T10" fmla="*/ 35 w 903"/>
                  <a:gd name="T11" fmla="*/ 44 h 903"/>
                  <a:gd name="T12" fmla="*/ 55 w 903"/>
                  <a:gd name="T13" fmla="*/ 31 h 903"/>
                  <a:gd name="T14" fmla="*/ 613 w 903"/>
                  <a:gd name="T15" fmla="*/ 33 h 903"/>
                  <a:gd name="T16" fmla="*/ 630 w 903"/>
                  <a:gd name="T17" fmla="*/ 49 h 903"/>
                  <a:gd name="T18" fmla="*/ 597 w 903"/>
                  <a:gd name="T19" fmla="*/ 532 h 903"/>
                  <a:gd name="T20" fmla="*/ 506 w 903"/>
                  <a:gd name="T21" fmla="*/ 545 h 903"/>
                  <a:gd name="T22" fmla="*/ 501 w 903"/>
                  <a:gd name="T23" fmla="*/ 582 h 903"/>
                  <a:gd name="T24" fmla="*/ 512 w 903"/>
                  <a:gd name="T25" fmla="*/ 608 h 903"/>
                  <a:gd name="T26" fmla="*/ 120 w 903"/>
                  <a:gd name="T27" fmla="*/ 121 h 903"/>
                  <a:gd name="T28" fmla="*/ 528 w 903"/>
                  <a:gd name="T29" fmla="*/ 523 h 903"/>
                  <a:gd name="T30" fmla="*/ 783 w 903"/>
                  <a:gd name="T31" fmla="*/ 733 h 903"/>
                  <a:gd name="T32" fmla="*/ 778 w 903"/>
                  <a:gd name="T33" fmla="*/ 520 h 903"/>
                  <a:gd name="T34" fmla="*/ 757 w 903"/>
                  <a:gd name="T35" fmla="*/ 473 h 903"/>
                  <a:gd name="T36" fmla="*/ 722 w 903"/>
                  <a:gd name="T37" fmla="*/ 427 h 903"/>
                  <a:gd name="T38" fmla="*/ 663 w 903"/>
                  <a:gd name="T39" fmla="*/ 60 h 903"/>
                  <a:gd name="T40" fmla="*/ 657 w 903"/>
                  <a:gd name="T41" fmla="*/ 37 h 903"/>
                  <a:gd name="T42" fmla="*/ 645 w 903"/>
                  <a:gd name="T43" fmla="*/ 18 h 903"/>
                  <a:gd name="T44" fmla="*/ 625 w 903"/>
                  <a:gd name="T45" fmla="*/ 5 h 903"/>
                  <a:gd name="T46" fmla="*/ 602 w 903"/>
                  <a:gd name="T47" fmla="*/ 0 h 903"/>
                  <a:gd name="T48" fmla="*/ 42 w 903"/>
                  <a:gd name="T49" fmla="*/ 3 h 903"/>
                  <a:gd name="T50" fmla="*/ 21 w 903"/>
                  <a:gd name="T51" fmla="*/ 14 h 903"/>
                  <a:gd name="T52" fmla="*/ 8 w 903"/>
                  <a:gd name="T53" fmla="*/ 32 h 903"/>
                  <a:gd name="T54" fmla="*/ 0 w 903"/>
                  <a:gd name="T55" fmla="*/ 55 h 903"/>
                  <a:gd name="T56" fmla="*/ 1 w 903"/>
                  <a:gd name="T57" fmla="*/ 735 h 903"/>
                  <a:gd name="T58" fmla="*/ 11 w 903"/>
                  <a:gd name="T59" fmla="*/ 756 h 903"/>
                  <a:gd name="T60" fmla="*/ 27 w 903"/>
                  <a:gd name="T61" fmla="*/ 773 h 903"/>
                  <a:gd name="T62" fmla="*/ 48 w 903"/>
                  <a:gd name="T63" fmla="*/ 782 h 903"/>
                  <a:gd name="T64" fmla="*/ 617 w 903"/>
                  <a:gd name="T65" fmla="*/ 801 h 903"/>
                  <a:gd name="T66" fmla="*/ 669 w 903"/>
                  <a:gd name="T67" fmla="*/ 884 h 903"/>
                  <a:gd name="T68" fmla="*/ 690 w 903"/>
                  <a:gd name="T69" fmla="*/ 903 h 903"/>
                  <a:gd name="T70" fmla="*/ 705 w 903"/>
                  <a:gd name="T71" fmla="*/ 898 h 903"/>
                  <a:gd name="T72" fmla="*/ 708 w 903"/>
                  <a:gd name="T73" fmla="*/ 887 h 903"/>
                  <a:gd name="T74" fmla="*/ 683 w 903"/>
                  <a:gd name="T75" fmla="*/ 853 h 903"/>
                  <a:gd name="T76" fmla="*/ 638 w 903"/>
                  <a:gd name="T77" fmla="*/ 775 h 903"/>
                  <a:gd name="T78" fmla="*/ 633 w 903"/>
                  <a:gd name="T79" fmla="*/ 757 h 903"/>
                  <a:gd name="T80" fmla="*/ 537 w 903"/>
                  <a:gd name="T81" fmla="*/ 592 h 903"/>
                  <a:gd name="T82" fmla="*/ 531 w 903"/>
                  <a:gd name="T83" fmla="*/ 573 h 903"/>
                  <a:gd name="T84" fmla="*/ 537 w 903"/>
                  <a:gd name="T85" fmla="*/ 553 h 903"/>
                  <a:gd name="T86" fmla="*/ 557 w 903"/>
                  <a:gd name="T87" fmla="*/ 546 h 903"/>
                  <a:gd name="T88" fmla="*/ 576 w 903"/>
                  <a:gd name="T89" fmla="*/ 553 h 903"/>
                  <a:gd name="T90" fmla="*/ 667 w 903"/>
                  <a:gd name="T91" fmla="*/ 643 h 903"/>
                  <a:gd name="T92" fmla="*/ 678 w 903"/>
                  <a:gd name="T93" fmla="*/ 648 h 903"/>
                  <a:gd name="T94" fmla="*/ 689 w 903"/>
                  <a:gd name="T95" fmla="*/ 643 h 903"/>
                  <a:gd name="T96" fmla="*/ 693 w 903"/>
                  <a:gd name="T97" fmla="*/ 633 h 903"/>
                  <a:gd name="T98" fmla="*/ 689 w 903"/>
                  <a:gd name="T99" fmla="*/ 622 h 903"/>
                  <a:gd name="T100" fmla="*/ 699 w 903"/>
                  <a:gd name="T101" fmla="*/ 447 h 903"/>
                  <a:gd name="T102" fmla="*/ 739 w 903"/>
                  <a:gd name="T103" fmla="*/ 501 h 903"/>
                  <a:gd name="T104" fmla="*/ 751 w 903"/>
                  <a:gd name="T105" fmla="*/ 538 h 903"/>
                  <a:gd name="T106" fmla="*/ 876 w 903"/>
                  <a:gd name="T107" fmla="*/ 898 h 903"/>
                  <a:gd name="T108" fmla="*/ 888 w 903"/>
                  <a:gd name="T109" fmla="*/ 903 h 903"/>
                  <a:gd name="T110" fmla="*/ 901 w 903"/>
                  <a:gd name="T111" fmla="*/ 896 h 903"/>
                  <a:gd name="T112" fmla="*/ 903 w 903"/>
                  <a:gd name="T113" fmla="*/ 885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903" h="903">
                    <a:moveTo>
                      <a:pt x="597" y="532"/>
                    </a:moveTo>
                    <a:lnTo>
                      <a:pt x="592" y="527"/>
                    </a:lnTo>
                    <a:lnTo>
                      <a:pt x="586" y="523"/>
                    </a:lnTo>
                    <a:lnTo>
                      <a:pt x="579" y="520"/>
                    </a:lnTo>
                    <a:lnTo>
                      <a:pt x="572" y="518"/>
                    </a:lnTo>
                    <a:lnTo>
                      <a:pt x="572" y="91"/>
                    </a:lnTo>
                    <a:lnTo>
                      <a:pt x="90" y="91"/>
                    </a:lnTo>
                    <a:lnTo>
                      <a:pt x="90" y="663"/>
                    </a:lnTo>
                    <a:lnTo>
                      <a:pt x="553" y="663"/>
                    </a:lnTo>
                    <a:lnTo>
                      <a:pt x="602" y="728"/>
                    </a:lnTo>
                    <a:lnTo>
                      <a:pt x="602" y="753"/>
                    </a:lnTo>
                    <a:lnTo>
                      <a:pt x="60" y="753"/>
                    </a:lnTo>
                    <a:lnTo>
                      <a:pt x="55" y="752"/>
                    </a:lnTo>
                    <a:lnTo>
                      <a:pt x="48" y="751"/>
                    </a:lnTo>
                    <a:lnTo>
                      <a:pt x="43" y="748"/>
                    </a:lnTo>
                    <a:lnTo>
                      <a:pt x="39" y="744"/>
                    </a:lnTo>
                    <a:lnTo>
                      <a:pt x="35" y="740"/>
                    </a:lnTo>
                    <a:lnTo>
                      <a:pt x="32" y="735"/>
                    </a:lnTo>
                    <a:lnTo>
                      <a:pt x="31" y="729"/>
                    </a:lnTo>
                    <a:lnTo>
                      <a:pt x="30" y="723"/>
                    </a:lnTo>
                    <a:lnTo>
                      <a:pt x="30" y="60"/>
                    </a:lnTo>
                    <a:lnTo>
                      <a:pt x="31" y="55"/>
                    </a:lnTo>
                    <a:lnTo>
                      <a:pt x="32" y="49"/>
                    </a:lnTo>
                    <a:lnTo>
                      <a:pt x="35" y="44"/>
                    </a:lnTo>
                    <a:lnTo>
                      <a:pt x="39" y="40"/>
                    </a:lnTo>
                    <a:lnTo>
                      <a:pt x="43" y="35"/>
                    </a:lnTo>
                    <a:lnTo>
                      <a:pt x="48" y="33"/>
                    </a:lnTo>
                    <a:lnTo>
                      <a:pt x="55" y="31"/>
                    </a:lnTo>
                    <a:lnTo>
                      <a:pt x="60" y="30"/>
                    </a:lnTo>
                    <a:lnTo>
                      <a:pt x="602" y="30"/>
                    </a:lnTo>
                    <a:lnTo>
                      <a:pt x="608" y="31"/>
                    </a:lnTo>
                    <a:lnTo>
                      <a:pt x="613" y="33"/>
                    </a:lnTo>
                    <a:lnTo>
                      <a:pt x="619" y="35"/>
                    </a:lnTo>
                    <a:lnTo>
                      <a:pt x="623" y="40"/>
                    </a:lnTo>
                    <a:lnTo>
                      <a:pt x="627" y="44"/>
                    </a:lnTo>
                    <a:lnTo>
                      <a:pt x="630" y="49"/>
                    </a:lnTo>
                    <a:lnTo>
                      <a:pt x="632" y="55"/>
                    </a:lnTo>
                    <a:lnTo>
                      <a:pt x="632" y="61"/>
                    </a:lnTo>
                    <a:lnTo>
                      <a:pt x="632" y="566"/>
                    </a:lnTo>
                    <a:lnTo>
                      <a:pt x="597" y="532"/>
                    </a:lnTo>
                    <a:close/>
                    <a:moveTo>
                      <a:pt x="516" y="532"/>
                    </a:moveTo>
                    <a:lnTo>
                      <a:pt x="513" y="535"/>
                    </a:lnTo>
                    <a:lnTo>
                      <a:pt x="509" y="541"/>
                    </a:lnTo>
                    <a:lnTo>
                      <a:pt x="506" y="545"/>
                    </a:lnTo>
                    <a:lnTo>
                      <a:pt x="504" y="550"/>
                    </a:lnTo>
                    <a:lnTo>
                      <a:pt x="502" y="561"/>
                    </a:lnTo>
                    <a:lnTo>
                      <a:pt x="501" y="572"/>
                    </a:lnTo>
                    <a:lnTo>
                      <a:pt x="501" y="582"/>
                    </a:lnTo>
                    <a:lnTo>
                      <a:pt x="504" y="593"/>
                    </a:lnTo>
                    <a:lnTo>
                      <a:pt x="506" y="598"/>
                    </a:lnTo>
                    <a:lnTo>
                      <a:pt x="508" y="604"/>
                    </a:lnTo>
                    <a:lnTo>
                      <a:pt x="512" y="608"/>
                    </a:lnTo>
                    <a:lnTo>
                      <a:pt x="516" y="612"/>
                    </a:lnTo>
                    <a:lnTo>
                      <a:pt x="531" y="633"/>
                    </a:lnTo>
                    <a:lnTo>
                      <a:pt x="120" y="633"/>
                    </a:lnTo>
                    <a:lnTo>
                      <a:pt x="120" y="121"/>
                    </a:lnTo>
                    <a:lnTo>
                      <a:pt x="542" y="121"/>
                    </a:lnTo>
                    <a:lnTo>
                      <a:pt x="542" y="518"/>
                    </a:lnTo>
                    <a:lnTo>
                      <a:pt x="535" y="520"/>
                    </a:lnTo>
                    <a:lnTo>
                      <a:pt x="528" y="523"/>
                    </a:lnTo>
                    <a:lnTo>
                      <a:pt x="521" y="527"/>
                    </a:lnTo>
                    <a:lnTo>
                      <a:pt x="516" y="532"/>
                    </a:lnTo>
                    <a:close/>
                    <a:moveTo>
                      <a:pt x="900" y="879"/>
                    </a:moveTo>
                    <a:lnTo>
                      <a:pt x="783" y="733"/>
                    </a:lnTo>
                    <a:lnTo>
                      <a:pt x="783" y="558"/>
                    </a:lnTo>
                    <a:lnTo>
                      <a:pt x="782" y="545"/>
                    </a:lnTo>
                    <a:lnTo>
                      <a:pt x="781" y="532"/>
                    </a:lnTo>
                    <a:lnTo>
                      <a:pt x="778" y="520"/>
                    </a:lnTo>
                    <a:lnTo>
                      <a:pt x="774" y="507"/>
                    </a:lnTo>
                    <a:lnTo>
                      <a:pt x="769" y="495"/>
                    </a:lnTo>
                    <a:lnTo>
                      <a:pt x="764" y="485"/>
                    </a:lnTo>
                    <a:lnTo>
                      <a:pt x="757" y="473"/>
                    </a:lnTo>
                    <a:lnTo>
                      <a:pt x="750" y="461"/>
                    </a:lnTo>
                    <a:lnTo>
                      <a:pt x="741" y="449"/>
                    </a:lnTo>
                    <a:lnTo>
                      <a:pt x="733" y="439"/>
                    </a:lnTo>
                    <a:lnTo>
                      <a:pt x="722" y="427"/>
                    </a:lnTo>
                    <a:lnTo>
                      <a:pt x="712" y="416"/>
                    </a:lnTo>
                    <a:lnTo>
                      <a:pt x="689" y="392"/>
                    </a:lnTo>
                    <a:lnTo>
                      <a:pt x="663" y="370"/>
                    </a:lnTo>
                    <a:lnTo>
                      <a:pt x="663" y="60"/>
                    </a:lnTo>
                    <a:lnTo>
                      <a:pt x="662" y="55"/>
                    </a:lnTo>
                    <a:lnTo>
                      <a:pt x="661" y="48"/>
                    </a:lnTo>
                    <a:lnTo>
                      <a:pt x="660" y="43"/>
                    </a:lnTo>
                    <a:lnTo>
                      <a:pt x="657" y="37"/>
                    </a:lnTo>
                    <a:lnTo>
                      <a:pt x="655" y="32"/>
                    </a:lnTo>
                    <a:lnTo>
                      <a:pt x="652" y="27"/>
                    </a:lnTo>
                    <a:lnTo>
                      <a:pt x="649" y="22"/>
                    </a:lnTo>
                    <a:lnTo>
                      <a:pt x="645" y="18"/>
                    </a:lnTo>
                    <a:lnTo>
                      <a:pt x="640" y="14"/>
                    </a:lnTo>
                    <a:lnTo>
                      <a:pt x="636" y="11"/>
                    </a:lnTo>
                    <a:lnTo>
                      <a:pt x="631" y="7"/>
                    </a:lnTo>
                    <a:lnTo>
                      <a:pt x="625" y="5"/>
                    </a:lnTo>
                    <a:lnTo>
                      <a:pt x="620" y="3"/>
                    </a:lnTo>
                    <a:lnTo>
                      <a:pt x="615" y="2"/>
                    </a:lnTo>
                    <a:lnTo>
                      <a:pt x="608" y="1"/>
                    </a:lnTo>
                    <a:lnTo>
                      <a:pt x="602" y="0"/>
                    </a:lnTo>
                    <a:lnTo>
                      <a:pt x="60" y="0"/>
                    </a:lnTo>
                    <a:lnTo>
                      <a:pt x="54" y="1"/>
                    </a:lnTo>
                    <a:lnTo>
                      <a:pt x="48" y="1"/>
                    </a:lnTo>
                    <a:lnTo>
                      <a:pt x="42" y="3"/>
                    </a:lnTo>
                    <a:lnTo>
                      <a:pt x="36" y="5"/>
                    </a:lnTo>
                    <a:lnTo>
                      <a:pt x="31" y="7"/>
                    </a:lnTo>
                    <a:lnTo>
                      <a:pt x="27" y="11"/>
                    </a:lnTo>
                    <a:lnTo>
                      <a:pt x="21" y="14"/>
                    </a:lnTo>
                    <a:lnTo>
                      <a:pt x="17" y="18"/>
                    </a:lnTo>
                    <a:lnTo>
                      <a:pt x="14" y="22"/>
                    </a:lnTo>
                    <a:lnTo>
                      <a:pt x="11" y="27"/>
                    </a:lnTo>
                    <a:lnTo>
                      <a:pt x="8" y="32"/>
                    </a:lnTo>
                    <a:lnTo>
                      <a:pt x="4" y="37"/>
                    </a:lnTo>
                    <a:lnTo>
                      <a:pt x="3" y="43"/>
                    </a:lnTo>
                    <a:lnTo>
                      <a:pt x="1" y="48"/>
                    </a:lnTo>
                    <a:lnTo>
                      <a:pt x="0" y="55"/>
                    </a:lnTo>
                    <a:lnTo>
                      <a:pt x="0" y="61"/>
                    </a:lnTo>
                    <a:lnTo>
                      <a:pt x="0" y="723"/>
                    </a:lnTo>
                    <a:lnTo>
                      <a:pt x="0" y="729"/>
                    </a:lnTo>
                    <a:lnTo>
                      <a:pt x="1" y="735"/>
                    </a:lnTo>
                    <a:lnTo>
                      <a:pt x="3" y="741"/>
                    </a:lnTo>
                    <a:lnTo>
                      <a:pt x="4" y="746"/>
                    </a:lnTo>
                    <a:lnTo>
                      <a:pt x="8" y="752"/>
                    </a:lnTo>
                    <a:lnTo>
                      <a:pt x="11" y="756"/>
                    </a:lnTo>
                    <a:lnTo>
                      <a:pt x="14" y="761"/>
                    </a:lnTo>
                    <a:lnTo>
                      <a:pt x="17" y="766"/>
                    </a:lnTo>
                    <a:lnTo>
                      <a:pt x="21" y="769"/>
                    </a:lnTo>
                    <a:lnTo>
                      <a:pt x="27" y="773"/>
                    </a:lnTo>
                    <a:lnTo>
                      <a:pt x="31" y="775"/>
                    </a:lnTo>
                    <a:lnTo>
                      <a:pt x="36" y="779"/>
                    </a:lnTo>
                    <a:lnTo>
                      <a:pt x="42" y="781"/>
                    </a:lnTo>
                    <a:lnTo>
                      <a:pt x="48" y="782"/>
                    </a:lnTo>
                    <a:lnTo>
                      <a:pt x="54" y="783"/>
                    </a:lnTo>
                    <a:lnTo>
                      <a:pt x="60" y="783"/>
                    </a:lnTo>
                    <a:lnTo>
                      <a:pt x="608" y="783"/>
                    </a:lnTo>
                    <a:lnTo>
                      <a:pt x="617" y="801"/>
                    </a:lnTo>
                    <a:lnTo>
                      <a:pt x="626" y="820"/>
                    </a:lnTo>
                    <a:lnTo>
                      <a:pt x="637" y="839"/>
                    </a:lnTo>
                    <a:lnTo>
                      <a:pt x="649" y="856"/>
                    </a:lnTo>
                    <a:lnTo>
                      <a:pt x="669" y="884"/>
                    </a:lnTo>
                    <a:lnTo>
                      <a:pt x="681" y="898"/>
                    </a:lnTo>
                    <a:lnTo>
                      <a:pt x="683" y="901"/>
                    </a:lnTo>
                    <a:lnTo>
                      <a:pt x="686" y="902"/>
                    </a:lnTo>
                    <a:lnTo>
                      <a:pt x="690" y="903"/>
                    </a:lnTo>
                    <a:lnTo>
                      <a:pt x="693" y="903"/>
                    </a:lnTo>
                    <a:lnTo>
                      <a:pt x="697" y="903"/>
                    </a:lnTo>
                    <a:lnTo>
                      <a:pt x="702" y="900"/>
                    </a:lnTo>
                    <a:lnTo>
                      <a:pt x="705" y="898"/>
                    </a:lnTo>
                    <a:lnTo>
                      <a:pt x="706" y="896"/>
                    </a:lnTo>
                    <a:lnTo>
                      <a:pt x="707" y="892"/>
                    </a:lnTo>
                    <a:lnTo>
                      <a:pt x="708" y="890"/>
                    </a:lnTo>
                    <a:lnTo>
                      <a:pt x="708" y="887"/>
                    </a:lnTo>
                    <a:lnTo>
                      <a:pt x="707" y="884"/>
                    </a:lnTo>
                    <a:lnTo>
                      <a:pt x="706" y="882"/>
                    </a:lnTo>
                    <a:lnTo>
                      <a:pt x="704" y="878"/>
                    </a:lnTo>
                    <a:lnTo>
                      <a:pt x="683" y="853"/>
                    </a:lnTo>
                    <a:lnTo>
                      <a:pt x="662" y="822"/>
                    </a:lnTo>
                    <a:lnTo>
                      <a:pt x="652" y="805"/>
                    </a:lnTo>
                    <a:lnTo>
                      <a:pt x="645" y="789"/>
                    </a:lnTo>
                    <a:lnTo>
                      <a:pt x="638" y="775"/>
                    </a:lnTo>
                    <a:lnTo>
                      <a:pt x="634" y="763"/>
                    </a:lnTo>
                    <a:lnTo>
                      <a:pt x="634" y="763"/>
                    </a:lnTo>
                    <a:lnTo>
                      <a:pt x="634" y="763"/>
                    </a:lnTo>
                    <a:lnTo>
                      <a:pt x="633" y="757"/>
                    </a:lnTo>
                    <a:lnTo>
                      <a:pt x="632" y="753"/>
                    </a:lnTo>
                    <a:lnTo>
                      <a:pt x="632" y="717"/>
                    </a:lnTo>
                    <a:lnTo>
                      <a:pt x="538" y="593"/>
                    </a:lnTo>
                    <a:lnTo>
                      <a:pt x="537" y="592"/>
                    </a:lnTo>
                    <a:lnTo>
                      <a:pt x="534" y="588"/>
                    </a:lnTo>
                    <a:lnTo>
                      <a:pt x="532" y="583"/>
                    </a:lnTo>
                    <a:lnTo>
                      <a:pt x="531" y="578"/>
                    </a:lnTo>
                    <a:lnTo>
                      <a:pt x="531" y="573"/>
                    </a:lnTo>
                    <a:lnTo>
                      <a:pt x="531" y="566"/>
                    </a:lnTo>
                    <a:lnTo>
                      <a:pt x="532" y="562"/>
                    </a:lnTo>
                    <a:lnTo>
                      <a:pt x="534" y="557"/>
                    </a:lnTo>
                    <a:lnTo>
                      <a:pt x="537" y="553"/>
                    </a:lnTo>
                    <a:lnTo>
                      <a:pt x="542" y="550"/>
                    </a:lnTo>
                    <a:lnTo>
                      <a:pt x="546" y="548"/>
                    </a:lnTo>
                    <a:lnTo>
                      <a:pt x="551" y="547"/>
                    </a:lnTo>
                    <a:lnTo>
                      <a:pt x="557" y="546"/>
                    </a:lnTo>
                    <a:lnTo>
                      <a:pt x="562" y="547"/>
                    </a:lnTo>
                    <a:lnTo>
                      <a:pt x="567" y="548"/>
                    </a:lnTo>
                    <a:lnTo>
                      <a:pt x="573" y="550"/>
                    </a:lnTo>
                    <a:lnTo>
                      <a:pt x="576" y="553"/>
                    </a:lnTo>
                    <a:lnTo>
                      <a:pt x="637" y="613"/>
                    </a:lnTo>
                    <a:lnTo>
                      <a:pt x="637" y="613"/>
                    </a:lnTo>
                    <a:lnTo>
                      <a:pt x="637" y="613"/>
                    </a:lnTo>
                    <a:lnTo>
                      <a:pt x="667" y="643"/>
                    </a:lnTo>
                    <a:lnTo>
                      <a:pt x="669" y="646"/>
                    </a:lnTo>
                    <a:lnTo>
                      <a:pt x="671" y="647"/>
                    </a:lnTo>
                    <a:lnTo>
                      <a:pt x="675" y="648"/>
                    </a:lnTo>
                    <a:lnTo>
                      <a:pt x="678" y="648"/>
                    </a:lnTo>
                    <a:lnTo>
                      <a:pt x="680" y="648"/>
                    </a:lnTo>
                    <a:lnTo>
                      <a:pt x="683" y="647"/>
                    </a:lnTo>
                    <a:lnTo>
                      <a:pt x="685" y="646"/>
                    </a:lnTo>
                    <a:lnTo>
                      <a:pt x="689" y="643"/>
                    </a:lnTo>
                    <a:lnTo>
                      <a:pt x="690" y="641"/>
                    </a:lnTo>
                    <a:lnTo>
                      <a:pt x="692" y="638"/>
                    </a:lnTo>
                    <a:lnTo>
                      <a:pt x="692" y="635"/>
                    </a:lnTo>
                    <a:lnTo>
                      <a:pt x="693" y="633"/>
                    </a:lnTo>
                    <a:lnTo>
                      <a:pt x="692" y="630"/>
                    </a:lnTo>
                    <a:lnTo>
                      <a:pt x="692" y="626"/>
                    </a:lnTo>
                    <a:lnTo>
                      <a:pt x="690" y="624"/>
                    </a:lnTo>
                    <a:lnTo>
                      <a:pt x="689" y="622"/>
                    </a:lnTo>
                    <a:lnTo>
                      <a:pt x="663" y="596"/>
                    </a:lnTo>
                    <a:lnTo>
                      <a:pt x="663" y="410"/>
                    </a:lnTo>
                    <a:lnTo>
                      <a:pt x="682" y="429"/>
                    </a:lnTo>
                    <a:lnTo>
                      <a:pt x="699" y="447"/>
                    </a:lnTo>
                    <a:lnTo>
                      <a:pt x="715" y="465"/>
                    </a:lnTo>
                    <a:lnTo>
                      <a:pt x="728" y="483"/>
                    </a:lnTo>
                    <a:lnTo>
                      <a:pt x="734" y="492"/>
                    </a:lnTo>
                    <a:lnTo>
                      <a:pt x="739" y="501"/>
                    </a:lnTo>
                    <a:lnTo>
                      <a:pt x="743" y="510"/>
                    </a:lnTo>
                    <a:lnTo>
                      <a:pt x="746" y="520"/>
                    </a:lnTo>
                    <a:lnTo>
                      <a:pt x="749" y="529"/>
                    </a:lnTo>
                    <a:lnTo>
                      <a:pt x="751" y="538"/>
                    </a:lnTo>
                    <a:lnTo>
                      <a:pt x="752" y="548"/>
                    </a:lnTo>
                    <a:lnTo>
                      <a:pt x="753" y="558"/>
                    </a:lnTo>
                    <a:lnTo>
                      <a:pt x="753" y="743"/>
                    </a:lnTo>
                    <a:lnTo>
                      <a:pt x="876" y="898"/>
                    </a:lnTo>
                    <a:lnTo>
                      <a:pt x="878" y="900"/>
                    </a:lnTo>
                    <a:lnTo>
                      <a:pt x="882" y="902"/>
                    </a:lnTo>
                    <a:lnTo>
                      <a:pt x="885" y="903"/>
                    </a:lnTo>
                    <a:lnTo>
                      <a:pt x="888" y="903"/>
                    </a:lnTo>
                    <a:lnTo>
                      <a:pt x="893" y="903"/>
                    </a:lnTo>
                    <a:lnTo>
                      <a:pt x="898" y="900"/>
                    </a:lnTo>
                    <a:lnTo>
                      <a:pt x="900" y="898"/>
                    </a:lnTo>
                    <a:lnTo>
                      <a:pt x="901" y="896"/>
                    </a:lnTo>
                    <a:lnTo>
                      <a:pt x="902" y="893"/>
                    </a:lnTo>
                    <a:lnTo>
                      <a:pt x="903" y="890"/>
                    </a:lnTo>
                    <a:lnTo>
                      <a:pt x="903" y="887"/>
                    </a:lnTo>
                    <a:lnTo>
                      <a:pt x="903" y="885"/>
                    </a:lnTo>
                    <a:lnTo>
                      <a:pt x="902" y="882"/>
                    </a:lnTo>
                    <a:lnTo>
                      <a:pt x="900" y="879"/>
                    </a:lnTo>
                    <a:lnTo>
                      <a:pt x="900" y="879"/>
                    </a:lnTo>
                    <a:close/>
                  </a:path>
                </a:pathLst>
              </a:cu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1" name="Rectangle 173">
                <a:extLst>
                  <a:ext uri="{FF2B5EF4-FFF2-40B4-BE49-F238E27FC236}">
                    <a16:creationId xmlns:a16="http://schemas.microsoft.com/office/drawing/2014/main" id="{7FC60BAC-9570-0453-8F39-A834AE9517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525" y="1581150"/>
                <a:ext cx="38100" cy="9525"/>
              </a:xfrm>
              <a:prstGeom prst="rect">
                <a:avLst/>
              </a:pr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2" name="Rectangle 174">
                <a:extLst>
                  <a:ext uri="{FF2B5EF4-FFF2-40B4-BE49-F238E27FC236}">
                    <a16:creationId xmlns:a16="http://schemas.microsoft.com/office/drawing/2014/main" id="{270F6534-B95E-9927-57AE-3CB165212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13" y="1455738"/>
                <a:ext cx="85725" cy="9525"/>
              </a:xfrm>
              <a:prstGeom prst="rect">
                <a:avLst/>
              </a:pr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3" name="Rectangle 175">
                <a:extLst>
                  <a:ext uri="{FF2B5EF4-FFF2-40B4-BE49-F238E27FC236}">
                    <a16:creationId xmlns:a16="http://schemas.microsoft.com/office/drawing/2014/main" id="{69E71686-CB07-69F8-206F-20A85F95F6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13" y="1436688"/>
                <a:ext cx="85725" cy="9525"/>
              </a:xfrm>
              <a:prstGeom prst="rect">
                <a:avLst/>
              </a:pr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4" name="Rectangle 176">
                <a:extLst>
                  <a:ext uri="{FF2B5EF4-FFF2-40B4-BE49-F238E27FC236}">
                    <a16:creationId xmlns:a16="http://schemas.microsoft.com/office/drawing/2014/main" id="{D87FD04B-2E8C-8356-E94D-4207CA302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13" y="1493838"/>
                <a:ext cx="85725" cy="9525"/>
              </a:xfrm>
              <a:prstGeom prst="rect">
                <a:avLst/>
              </a:pr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5" name="Rectangle 177">
                <a:extLst>
                  <a:ext uri="{FF2B5EF4-FFF2-40B4-BE49-F238E27FC236}">
                    <a16:creationId xmlns:a16="http://schemas.microsoft.com/office/drawing/2014/main" id="{774FFEA1-7CDF-70EB-D0DB-155189A457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13" y="1474788"/>
                <a:ext cx="85725" cy="9525"/>
              </a:xfrm>
              <a:prstGeom prst="rect">
                <a:avLst/>
              </a:pr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6" name="Rectangle 178">
                <a:extLst>
                  <a:ext uri="{FF2B5EF4-FFF2-40B4-BE49-F238E27FC236}">
                    <a16:creationId xmlns:a16="http://schemas.microsoft.com/office/drawing/2014/main" id="{0574457A-D9C9-FB6F-EAB6-BB8000E34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13" y="1514475"/>
                <a:ext cx="85725" cy="9525"/>
              </a:xfrm>
              <a:prstGeom prst="rect">
                <a:avLst/>
              </a:pr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7" name="Rectangle 179">
                <a:extLst>
                  <a:ext uri="{FF2B5EF4-FFF2-40B4-BE49-F238E27FC236}">
                    <a16:creationId xmlns:a16="http://schemas.microsoft.com/office/drawing/2014/main" id="{9A767DC1-7BE5-71D3-CC90-FF9DE725E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13" y="1417638"/>
                <a:ext cx="47625" cy="9525"/>
              </a:xfrm>
              <a:prstGeom prst="rect">
                <a:avLst/>
              </a:pr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8" name="Freeform 180">
                <a:extLst>
                  <a:ext uri="{FF2B5EF4-FFF2-40B4-BE49-F238E27FC236}">
                    <a16:creationId xmlns:a16="http://schemas.microsoft.com/office/drawing/2014/main" id="{47E03E72-BF7E-7F46-79A3-98E4CA92C4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150" y="1581150"/>
                <a:ext cx="9525" cy="9525"/>
              </a:xfrm>
              <a:custGeom>
                <a:avLst/>
                <a:gdLst>
                  <a:gd name="T0" fmla="*/ 16 w 31"/>
                  <a:gd name="T1" fmla="*/ 30 h 30"/>
                  <a:gd name="T2" fmla="*/ 19 w 31"/>
                  <a:gd name="T3" fmla="*/ 30 h 30"/>
                  <a:gd name="T4" fmla="*/ 21 w 31"/>
                  <a:gd name="T5" fmla="*/ 29 h 30"/>
                  <a:gd name="T6" fmla="*/ 24 w 31"/>
                  <a:gd name="T7" fmla="*/ 28 h 30"/>
                  <a:gd name="T8" fmla="*/ 26 w 31"/>
                  <a:gd name="T9" fmla="*/ 26 h 30"/>
                  <a:gd name="T10" fmla="*/ 28 w 31"/>
                  <a:gd name="T11" fmla="*/ 23 h 30"/>
                  <a:gd name="T12" fmla="*/ 29 w 31"/>
                  <a:gd name="T13" fmla="*/ 20 h 30"/>
                  <a:gd name="T14" fmla="*/ 31 w 31"/>
                  <a:gd name="T15" fmla="*/ 18 h 30"/>
                  <a:gd name="T16" fmla="*/ 31 w 31"/>
                  <a:gd name="T17" fmla="*/ 15 h 30"/>
                  <a:gd name="T18" fmla="*/ 31 w 31"/>
                  <a:gd name="T19" fmla="*/ 12 h 30"/>
                  <a:gd name="T20" fmla="*/ 29 w 31"/>
                  <a:gd name="T21" fmla="*/ 9 h 30"/>
                  <a:gd name="T22" fmla="*/ 28 w 31"/>
                  <a:gd name="T23" fmla="*/ 6 h 30"/>
                  <a:gd name="T24" fmla="*/ 26 w 31"/>
                  <a:gd name="T25" fmla="*/ 4 h 30"/>
                  <a:gd name="T26" fmla="*/ 24 w 31"/>
                  <a:gd name="T27" fmla="*/ 2 h 30"/>
                  <a:gd name="T28" fmla="*/ 21 w 31"/>
                  <a:gd name="T29" fmla="*/ 1 h 30"/>
                  <a:gd name="T30" fmla="*/ 19 w 31"/>
                  <a:gd name="T31" fmla="*/ 0 h 30"/>
                  <a:gd name="T32" fmla="*/ 16 w 31"/>
                  <a:gd name="T33" fmla="*/ 0 h 30"/>
                  <a:gd name="T34" fmla="*/ 12 w 31"/>
                  <a:gd name="T35" fmla="*/ 0 h 30"/>
                  <a:gd name="T36" fmla="*/ 10 w 31"/>
                  <a:gd name="T37" fmla="*/ 1 h 30"/>
                  <a:gd name="T38" fmla="*/ 7 w 31"/>
                  <a:gd name="T39" fmla="*/ 2 h 30"/>
                  <a:gd name="T40" fmla="*/ 5 w 31"/>
                  <a:gd name="T41" fmla="*/ 4 h 30"/>
                  <a:gd name="T42" fmla="*/ 3 w 31"/>
                  <a:gd name="T43" fmla="*/ 6 h 30"/>
                  <a:gd name="T44" fmla="*/ 2 w 31"/>
                  <a:gd name="T45" fmla="*/ 9 h 30"/>
                  <a:gd name="T46" fmla="*/ 0 w 31"/>
                  <a:gd name="T47" fmla="*/ 12 h 30"/>
                  <a:gd name="T48" fmla="*/ 0 w 31"/>
                  <a:gd name="T49" fmla="*/ 15 h 30"/>
                  <a:gd name="T50" fmla="*/ 0 w 31"/>
                  <a:gd name="T51" fmla="*/ 18 h 30"/>
                  <a:gd name="T52" fmla="*/ 2 w 31"/>
                  <a:gd name="T53" fmla="*/ 20 h 30"/>
                  <a:gd name="T54" fmla="*/ 3 w 31"/>
                  <a:gd name="T55" fmla="*/ 23 h 30"/>
                  <a:gd name="T56" fmla="*/ 5 w 31"/>
                  <a:gd name="T57" fmla="*/ 26 h 30"/>
                  <a:gd name="T58" fmla="*/ 7 w 31"/>
                  <a:gd name="T59" fmla="*/ 28 h 30"/>
                  <a:gd name="T60" fmla="*/ 10 w 31"/>
                  <a:gd name="T61" fmla="*/ 29 h 30"/>
                  <a:gd name="T62" fmla="*/ 12 w 31"/>
                  <a:gd name="T63" fmla="*/ 30 h 30"/>
                  <a:gd name="T64" fmla="*/ 16 w 31"/>
                  <a:gd name="T6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1" h="30">
                    <a:moveTo>
                      <a:pt x="16" y="30"/>
                    </a:moveTo>
                    <a:lnTo>
                      <a:pt x="19" y="30"/>
                    </a:lnTo>
                    <a:lnTo>
                      <a:pt x="21" y="29"/>
                    </a:lnTo>
                    <a:lnTo>
                      <a:pt x="24" y="28"/>
                    </a:lnTo>
                    <a:lnTo>
                      <a:pt x="26" y="26"/>
                    </a:lnTo>
                    <a:lnTo>
                      <a:pt x="28" y="23"/>
                    </a:lnTo>
                    <a:lnTo>
                      <a:pt x="29" y="20"/>
                    </a:lnTo>
                    <a:lnTo>
                      <a:pt x="31" y="18"/>
                    </a:lnTo>
                    <a:lnTo>
                      <a:pt x="31" y="15"/>
                    </a:lnTo>
                    <a:lnTo>
                      <a:pt x="31" y="12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5" y="4"/>
                    </a:lnTo>
                    <a:lnTo>
                      <a:pt x="3" y="6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2" y="20"/>
                    </a:lnTo>
                    <a:lnTo>
                      <a:pt x="3" y="23"/>
                    </a:lnTo>
                    <a:lnTo>
                      <a:pt x="5" y="26"/>
                    </a:lnTo>
                    <a:lnTo>
                      <a:pt x="7" y="28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6" y="30"/>
                    </a:lnTo>
                    <a:close/>
                  </a:path>
                </a:pathLst>
              </a:cu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39" name="Freeform 181">
                <a:extLst>
                  <a:ext uri="{FF2B5EF4-FFF2-40B4-BE49-F238E27FC236}">
                    <a16:creationId xmlns:a16="http://schemas.microsoft.com/office/drawing/2014/main" id="{591136CB-8119-AD4D-92D7-FF95B30007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475" y="1581150"/>
                <a:ext cx="9525" cy="9525"/>
              </a:xfrm>
              <a:custGeom>
                <a:avLst/>
                <a:gdLst>
                  <a:gd name="T0" fmla="*/ 16 w 31"/>
                  <a:gd name="T1" fmla="*/ 30 h 30"/>
                  <a:gd name="T2" fmla="*/ 18 w 31"/>
                  <a:gd name="T3" fmla="*/ 30 h 30"/>
                  <a:gd name="T4" fmla="*/ 22 w 31"/>
                  <a:gd name="T5" fmla="*/ 29 h 30"/>
                  <a:gd name="T6" fmla="*/ 24 w 31"/>
                  <a:gd name="T7" fmla="*/ 28 h 30"/>
                  <a:gd name="T8" fmla="*/ 26 w 31"/>
                  <a:gd name="T9" fmla="*/ 26 h 30"/>
                  <a:gd name="T10" fmla="*/ 28 w 31"/>
                  <a:gd name="T11" fmla="*/ 23 h 30"/>
                  <a:gd name="T12" fmla="*/ 29 w 31"/>
                  <a:gd name="T13" fmla="*/ 20 h 30"/>
                  <a:gd name="T14" fmla="*/ 30 w 31"/>
                  <a:gd name="T15" fmla="*/ 18 h 30"/>
                  <a:gd name="T16" fmla="*/ 31 w 31"/>
                  <a:gd name="T17" fmla="*/ 15 h 30"/>
                  <a:gd name="T18" fmla="*/ 30 w 31"/>
                  <a:gd name="T19" fmla="*/ 12 h 30"/>
                  <a:gd name="T20" fmla="*/ 29 w 31"/>
                  <a:gd name="T21" fmla="*/ 9 h 30"/>
                  <a:gd name="T22" fmla="*/ 28 w 31"/>
                  <a:gd name="T23" fmla="*/ 6 h 30"/>
                  <a:gd name="T24" fmla="*/ 26 w 31"/>
                  <a:gd name="T25" fmla="*/ 4 h 30"/>
                  <a:gd name="T26" fmla="*/ 24 w 31"/>
                  <a:gd name="T27" fmla="*/ 2 h 30"/>
                  <a:gd name="T28" fmla="*/ 22 w 31"/>
                  <a:gd name="T29" fmla="*/ 1 h 30"/>
                  <a:gd name="T30" fmla="*/ 18 w 31"/>
                  <a:gd name="T31" fmla="*/ 0 h 30"/>
                  <a:gd name="T32" fmla="*/ 16 w 31"/>
                  <a:gd name="T33" fmla="*/ 0 h 30"/>
                  <a:gd name="T34" fmla="*/ 13 w 31"/>
                  <a:gd name="T35" fmla="*/ 0 h 30"/>
                  <a:gd name="T36" fmla="*/ 10 w 31"/>
                  <a:gd name="T37" fmla="*/ 1 h 30"/>
                  <a:gd name="T38" fmla="*/ 8 w 31"/>
                  <a:gd name="T39" fmla="*/ 2 h 30"/>
                  <a:gd name="T40" fmla="*/ 6 w 31"/>
                  <a:gd name="T41" fmla="*/ 4 h 30"/>
                  <a:gd name="T42" fmla="*/ 3 w 31"/>
                  <a:gd name="T43" fmla="*/ 6 h 30"/>
                  <a:gd name="T44" fmla="*/ 2 w 31"/>
                  <a:gd name="T45" fmla="*/ 9 h 30"/>
                  <a:gd name="T46" fmla="*/ 1 w 31"/>
                  <a:gd name="T47" fmla="*/ 12 h 30"/>
                  <a:gd name="T48" fmla="*/ 0 w 31"/>
                  <a:gd name="T49" fmla="*/ 15 h 30"/>
                  <a:gd name="T50" fmla="*/ 1 w 31"/>
                  <a:gd name="T51" fmla="*/ 18 h 30"/>
                  <a:gd name="T52" fmla="*/ 2 w 31"/>
                  <a:gd name="T53" fmla="*/ 20 h 30"/>
                  <a:gd name="T54" fmla="*/ 3 w 31"/>
                  <a:gd name="T55" fmla="*/ 23 h 30"/>
                  <a:gd name="T56" fmla="*/ 6 w 31"/>
                  <a:gd name="T57" fmla="*/ 26 h 30"/>
                  <a:gd name="T58" fmla="*/ 8 w 31"/>
                  <a:gd name="T59" fmla="*/ 28 h 30"/>
                  <a:gd name="T60" fmla="*/ 10 w 31"/>
                  <a:gd name="T61" fmla="*/ 29 h 30"/>
                  <a:gd name="T62" fmla="*/ 13 w 31"/>
                  <a:gd name="T63" fmla="*/ 30 h 30"/>
                  <a:gd name="T64" fmla="*/ 16 w 31"/>
                  <a:gd name="T6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1" h="30">
                    <a:moveTo>
                      <a:pt x="16" y="30"/>
                    </a:moveTo>
                    <a:lnTo>
                      <a:pt x="18" y="30"/>
                    </a:lnTo>
                    <a:lnTo>
                      <a:pt x="22" y="29"/>
                    </a:lnTo>
                    <a:lnTo>
                      <a:pt x="24" y="28"/>
                    </a:lnTo>
                    <a:lnTo>
                      <a:pt x="26" y="26"/>
                    </a:lnTo>
                    <a:lnTo>
                      <a:pt x="28" y="23"/>
                    </a:lnTo>
                    <a:lnTo>
                      <a:pt x="29" y="20"/>
                    </a:lnTo>
                    <a:lnTo>
                      <a:pt x="30" y="18"/>
                    </a:lnTo>
                    <a:lnTo>
                      <a:pt x="31" y="15"/>
                    </a:lnTo>
                    <a:lnTo>
                      <a:pt x="30" y="12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2" y="1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6" y="4"/>
                    </a:lnTo>
                    <a:lnTo>
                      <a:pt x="3" y="6"/>
                    </a:lnTo>
                    <a:lnTo>
                      <a:pt x="2" y="9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2" y="20"/>
                    </a:lnTo>
                    <a:lnTo>
                      <a:pt x="3" y="23"/>
                    </a:lnTo>
                    <a:lnTo>
                      <a:pt x="6" y="26"/>
                    </a:lnTo>
                    <a:lnTo>
                      <a:pt x="8" y="28"/>
                    </a:lnTo>
                    <a:lnTo>
                      <a:pt x="10" y="29"/>
                    </a:lnTo>
                    <a:lnTo>
                      <a:pt x="13" y="30"/>
                    </a:lnTo>
                    <a:lnTo>
                      <a:pt x="16" y="30"/>
                    </a:lnTo>
                    <a:close/>
                  </a:path>
                </a:pathLst>
              </a:cu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240" name="Group 103">
            <a:extLst>
              <a:ext uri="{FF2B5EF4-FFF2-40B4-BE49-F238E27FC236}">
                <a16:creationId xmlns:a16="http://schemas.microsoft.com/office/drawing/2014/main" id="{AF191A96-BB5E-B74E-7D52-D9B4A9635244}"/>
              </a:ext>
            </a:extLst>
          </p:cNvPr>
          <p:cNvGrpSpPr/>
          <p:nvPr/>
        </p:nvGrpSpPr>
        <p:grpSpPr>
          <a:xfrm>
            <a:off x="809625" y="594625"/>
            <a:ext cx="2025571" cy="643078"/>
            <a:chOff x="458788" y="794320"/>
            <a:chExt cx="2025571" cy="643078"/>
          </a:xfrm>
        </p:grpSpPr>
        <p:sp>
          <p:nvSpPr>
            <p:cNvPr id="241" name="TextBox 90">
              <a:extLst>
                <a:ext uri="{FF2B5EF4-FFF2-40B4-BE49-F238E27FC236}">
                  <a16:creationId xmlns:a16="http://schemas.microsoft.com/office/drawing/2014/main" id="{3041E74F-DEBF-131A-1F6F-4131681F73B5}"/>
                </a:ext>
              </a:extLst>
            </p:cNvPr>
            <p:cNvSpPr txBox="1"/>
            <p:nvPr/>
          </p:nvSpPr>
          <p:spPr>
            <a:xfrm>
              <a:off x="458788" y="830773"/>
              <a:ext cx="69249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200" b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Adresse</a:t>
              </a:r>
              <a:endPara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2" name="TextBox 91">
              <a:extLst>
                <a:ext uri="{FF2B5EF4-FFF2-40B4-BE49-F238E27FC236}">
                  <a16:creationId xmlns:a16="http://schemas.microsoft.com/office/drawing/2014/main" id="{98BC03CC-2AAF-279A-D01F-AC265CE6F9AD}"/>
                </a:ext>
              </a:extLst>
            </p:cNvPr>
            <p:cNvSpPr txBox="1"/>
            <p:nvPr/>
          </p:nvSpPr>
          <p:spPr>
            <a:xfrm>
              <a:off x="458788" y="1112565"/>
              <a:ext cx="1669572" cy="32483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12 rue de la </a:t>
              </a:r>
              <a:r>
                <a:rPr lang="en-US" sz="9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Réussite</a:t>
              </a:r>
              <a:r>
                <a:rPr lang="en-US" sz="9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75012 Paris</a:t>
              </a:r>
            </a:p>
          </p:txBody>
        </p:sp>
        <p:cxnSp>
          <p:nvCxnSpPr>
            <p:cNvPr id="243" name="Straight Connector 93">
              <a:extLst>
                <a:ext uri="{FF2B5EF4-FFF2-40B4-BE49-F238E27FC236}">
                  <a16:creationId xmlns:a16="http://schemas.microsoft.com/office/drawing/2014/main" id="{29B47DE2-1E3F-2627-E524-F35B83FF138B}"/>
                </a:ext>
              </a:extLst>
            </p:cNvPr>
            <p:cNvCxnSpPr/>
            <p:nvPr/>
          </p:nvCxnSpPr>
          <p:spPr>
            <a:xfrm>
              <a:off x="458788" y="1064002"/>
              <a:ext cx="20255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4" name="Group 100">
              <a:extLst>
                <a:ext uri="{FF2B5EF4-FFF2-40B4-BE49-F238E27FC236}">
                  <a16:creationId xmlns:a16="http://schemas.microsoft.com/office/drawing/2014/main" id="{20BD84AD-6570-94CF-A639-14D46EDFC1D7}"/>
                </a:ext>
              </a:extLst>
            </p:cNvPr>
            <p:cNvGrpSpPr/>
            <p:nvPr/>
          </p:nvGrpSpPr>
          <p:grpSpPr>
            <a:xfrm>
              <a:off x="2258999" y="794320"/>
              <a:ext cx="225359" cy="181539"/>
              <a:chOff x="9891713" y="827088"/>
              <a:chExt cx="285750" cy="230187"/>
            </a:xfrm>
          </p:grpSpPr>
          <p:sp>
            <p:nvSpPr>
              <p:cNvPr id="245" name="Freeform 292">
                <a:extLst>
                  <a:ext uri="{FF2B5EF4-FFF2-40B4-BE49-F238E27FC236}">
                    <a16:creationId xmlns:a16="http://schemas.microsoft.com/office/drawing/2014/main" id="{5BED327E-EC01-253E-4950-1B27F79B41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91713" y="827088"/>
                <a:ext cx="285750" cy="230187"/>
              </a:xfrm>
              <a:custGeom>
                <a:avLst/>
                <a:gdLst>
                  <a:gd name="T0" fmla="*/ 391 w 903"/>
                  <a:gd name="T1" fmla="*/ 644 h 723"/>
                  <a:gd name="T2" fmla="*/ 387 w 903"/>
                  <a:gd name="T3" fmla="*/ 637 h 723"/>
                  <a:gd name="T4" fmla="*/ 379 w 903"/>
                  <a:gd name="T5" fmla="*/ 632 h 723"/>
                  <a:gd name="T6" fmla="*/ 361 w 903"/>
                  <a:gd name="T7" fmla="*/ 437 h 723"/>
                  <a:gd name="T8" fmla="*/ 359 w 903"/>
                  <a:gd name="T9" fmla="*/ 429 h 723"/>
                  <a:gd name="T10" fmla="*/ 352 w 903"/>
                  <a:gd name="T11" fmla="*/ 423 h 723"/>
                  <a:gd name="T12" fmla="*/ 226 w 903"/>
                  <a:gd name="T13" fmla="*/ 422 h 723"/>
                  <a:gd name="T14" fmla="*/ 217 w 903"/>
                  <a:gd name="T15" fmla="*/ 424 h 723"/>
                  <a:gd name="T16" fmla="*/ 212 w 903"/>
                  <a:gd name="T17" fmla="*/ 431 h 723"/>
                  <a:gd name="T18" fmla="*/ 211 w 903"/>
                  <a:gd name="T19" fmla="*/ 632 h 723"/>
                  <a:gd name="T20" fmla="*/ 189 w 903"/>
                  <a:gd name="T21" fmla="*/ 633 h 723"/>
                  <a:gd name="T22" fmla="*/ 183 w 903"/>
                  <a:gd name="T23" fmla="*/ 639 h 723"/>
                  <a:gd name="T24" fmla="*/ 181 w 903"/>
                  <a:gd name="T25" fmla="*/ 647 h 723"/>
                  <a:gd name="T26" fmla="*/ 121 w 903"/>
                  <a:gd name="T27" fmla="*/ 361 h 723"/>
                  <a:gd name="T28" fmla="*/ 391 w 903"/>
                  <a:gd name="T29" fmla="*/ 692 h 723"/>
                  <a:gd name="T30" fmla="*/ 241 w 903"/>
                  <a:gd name="T31" fmla="*/ 452 h 723"/>
                  <a:gd name="T32" fmla="*/ 211 w 903"/>
                  <a:gd name="T33" fmla="*/ 692 h 723"/>
                  <a:gd name="T34" fmla="*/ 346 w 903"/>
                  <a:gd name="T35" fmla="*/ 662 h 723"/>
                  <a:gd name="T36" fmla="*/ 211 w 903"/>
                  <a:gd name="T37" fmla="*/ 692 h 723"/>
                  <a:gd name="T38" fmla="*/ 798 w 903"/>
                  <a:gd name="T39" fmla="*/ 331 h 723"/>
                  <a:gd name="T40" fmla="*/ 451 w 903"/>
                  <a:gd name="T41" fmla="*/ 34 h 723"/>
                  <a:gd name="T42" fmla="*/ 753 w 903"/>
                  <a:gd name="T43" fmla="*/ 225 h 723"/>
                  <a:gd name="T44" fmla="*/ 888 w 903"/>
                  <a:gd name="T45" fmla="*/ 692 h 723"/>
                  <a:gd name="T46" fmla="*/ 888 w 903"/>
                  <a:gd name="T47" fmla="*/ 361 h 723"/>
                  <a:gd name="T48" fmla="*/ 901 w 903"/>
                  <a:gd name="T49" fmla="*/ 356 h 723"/>
                  <a:gd name="T50" fmla="*/ 903 w 903"/>
                  <a:gd name="T51" fmla="*/ 342 h 723"/>
                  <a:gd name="T52" fmla="*/ 783 w 903"/>
                  <a:gd name="T53" fmla="*/ 247 h 723"/>
                  <a:gd name="T54" fmla="*/ 781 w 903"/>
                  <a:gd name="T55" fmla="*/ 69 h 723"/>
                  <a:gd name="T56" fmla="*/ 776 w 903"/>
                  <a:gd name="T57" fmla="*/ 63 h 723"/>
                  <a:gd name="T58" fmla="*/ 768 w 903"/>
                  <a:gd name="T59" fmla="*/ 61 h 723"/>
                  <a:gd name="T60" fmla="*/ 641 w 903"/>
                  <a:gd name="T61" fmla="*/ 62 h 723"/>
                  <a:gd name="T62" fmla="*/ 635 w 903"/>
                  <a:gd name="T63" fmla="*/ 67 h 723"/>
                  <a:gd name="T64" fmla="*/ 632 w 903"/>
                  <a:gd name="T65" fmla="*/ 76 h 723"/>
                  <a:gd name="T66" fmla="*/ 456 w 903"/>
                  <a:gd name="T67" fmla="*/ 0 h 723"/>
                  <a:gd name="T68" fmla="*/ 443 w 903"/>
                  <a:gd name="T69" fmla="*/ 4 h 723"/>
                  <a:gd name="T70" fmla="*/ 1 w 903"/>
                  <a:gd name="T71" fmla="*/ 342 h 723"/>
                  <a:gd name="T72" fmla="*/ 3 w 903"/>
                  <a:gd name="T73" fmla="*/ 356 h 723"/>
                  <a:gd name="T74" fmla="*/ 15 w 903"/>
                  <a:gd name="T75" fmla="*/ 362 h 723"/>
                  <a:gd name="T76" fmla="*/ 15 w 903"/>
                  <a:gd name="T77" fmla="*/ 692 h 723"/>
                  <a:gd name="T78" fmla="*/ 6 w 903"/>
                  <a:gd name="T79" fmla="*/ 696 h 723"/>
                  <a:gd name="T80" fmla="*/ 1 w 903"/>
                  <a:gd name="T81" fmla="*/ 702 h 723"/>
                  <a:gd name="T82" fmla="*/ 1 w 903"/>
                  <a:gd name="T83" fmla="*/ 711 h 723"/>
                  <a:gd name="T84" fmla="*/ 4 w 903"/>
                  <a:gd name="T85" fmla="*/ 718 h 723"/>
                  <a:gd name="T86" fmla="*/ 11 w 903"/>
                  <a:gd name="T87" fmla="*/ 723 h 723"/>
                  <a:gd name="T88" fmla="*/ 196 w 903"/>
                  <a:gd name="T89" fmla="*/ 723 h 723"/>
                  <a:gd name="T90" fmla="*/ 888 w 903"/>
                  <a:gd name="T91" fmla="*/ 723 h 723"/>
                  <a:gd name="T92" fmla="*/ 896 w 903"/>
                  <a:gd name="T93" fmla="*/ 720 h 723"/>
                  <a:gd name="T94" fmla="*/ 902 w 903"/>
                  <a:gd name="T95" fmla="*/ 714 h 723"/>
                  <a:gd name="T96" fmla="*/ 903 w 903"/>
                  <a:gd name="T97" fmla="*/ 705 h 723"/>
                  <a:gd name="T98" fmla="*/ 898 w 903"/>
                  <a:gd name="T99" fmla="*/ 697 h 723"/>
                  <a:gd name="T100" fmla="*/ 891 w 903"/>
                  <a:gd name="T101" fmla="*/ 694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03" h="723">
                    <a:moveTo>
                      <a:pt x="391" y="692"/>
                    </a:moveTo>
                    <a:lnTo>
                      <a:pt x="391" y="647"/>
                    </a:lnTo>
                    <a:lnTo>
                      <a:pt x="391" y="644"/>
                    </a:lnTo>
                    <a:lnTo>
                      <a:pt x="390" y="642"/>
                    </a:lnTo>
                    <a:lnTo>
                      <a:pt x="389" y="639"/>
                    </a:lnTo>
                    <a:lnTo>
                      <a:pt x="387" y="637"/>
                    </a:lnTo>
                    <a:lnTo>
                      <a:pt x="385" y="636"/>
                    </a:lnTo>
                    <a:lnTo>
                      <a:pt x="382" y="633"/>
                    </a:lnTo>
                    <a:lnTo>
                      <a:pt x="379" y="632"/>
                    </a:lnTo>
                    <a:lnTo>
                      <a:pt x="376" y="632"/>
                    </a:lnTo>
                    <a:lnTo>
                      <a:pt x="361" y="632"/>
                    </a:lnTo>
                    <a:lnTo>
                      <a:pt x="361" y="437"/>
                    </a:lnTo>
                    <a:lnTo>
                      <a:pt x="361" y="434"/>
                    </a:lnTo>
                    <a:lnTo>
                      <a:pt x="360" y="431"/>
                    </a:lnTo>
                    <a:lnTo>
                      <a:pt x="359" y="429"/>
                    </a:lnTo>
                    <a:lnTo>
                      <a:pt x="357" y="426"/>
                    </a:lnTo>
                    <a:lnTo>
                      <a:pt x="355" y="424"/>
                    </a:lnTo>
                    <a:lnTo>
                      <a:pt x="352" y="423"/>
                    </a:lnTo>
                    <a:lnTo>
                      <a:pt x="349" y="422"/>
                    </a:lnTo>
                    <a:lnTo>
                      <a:pt x="346" y="422"/>
                    </a:lnTo>
                    <a:lnTo>
                      <a:pt x="226" y="422"/>
                    </a:lnTo>
                    <a:lnTo>
                      <a:pt x="223" y="422"/>
                    </a:lnTo>
                    <a:lnTo>
                      <a:pt x="219" y="423"/>
                    </a:lnTo>
                    <a:lnTo>
                      <a:pt x="217" y="424"/>
                    </a:lnTo>
                    <a:lnTo>
                      <a:pt x="215" y="426"/>
                    </a:lnTo>
                    <a:lnTo>
                      <a:pt x="213" y="429"/>
                    </a:lnTo>
                    <a:lnTo>
                      <a:pt x="212" y="431"/>
                    </a:lnTo>
                    <a:lnTo>
                      <a:pt x="211" y="434"/>
                    </a:lnTo>
                    <a:lnTo>
                      <a:pt x="211" y="437"/>
                    </a:lnTo>
                    <a:lnTo>
                      <a:pt x="211" y="632"/>
                    </a:lnTo>
                    <a:lnTo>
                      <a:pt x="196" y="632"/>
                    </a:lnTo>
                    <a:lnTo>
                      <a:pt x="193" y="632"/>
                    </a:lnTo>
                    <a:lnTo>
                      <a:pt x="189" y="633"/>
                    </a:lnTo>
                    <a:lnTo>
                      <a:pt x="187" y="636"/>
                    </a:lnTo>
                    <a:lnTo>
                      <a:pt x="185" y="637"/>
                    </a:lnTo>
                    <a:lnTo>
                      <a:pt x="183" y="639"/>
                    </a:lnTo>
                    <a:lnTo>
                      <a:pt x="182" y="642"/>
                    </a:lnTo>
                    <a:lnTo>
                      <a:pt x="181" y="644"/>
                    </a:lnTo>
                    <a:lnTo>
                      <a:pt x="181" y="647"/>
                    </a:lnTo>
                    <a:lnTo>
                      <a:pt x="181" y="692"/>
                    </a:lnTo>
                    <a:lnTo>
                      <a:pt x="121" y="692"/>
                    </a:lnTo>
                    <a:lnTo>
                      <a:pt x="121" y="361"/>
                    </a:lnTo>
                    <a:lnTo>
                      <a:pt x="783" y="361"/>
                    </a:lnTo>
                    <a:lnTo>
                      <a:pt x="783" y="692"/>
                    </a:lnTo>
                    <a:lnTo>
                      <a:pt x="391" y="692"/>
                    </a:lnTo>
                    <a:close/>
                    <a:moveTo>
                      <a:pt x="331" y="632"/>
                    </a:moveTo>
                    <a:lnTo>
                      <a:pt x="241" y="632"/>
                    </a:lnTo>
                    <a:lnTo>
                      <a:pt x="241" y="452"/>
                    </a:lnTo>
                    <a:lnTo>
                      <a:pt x="331" y="452"/>
                    </a:lnTo>
                    <a:lnTo>
                      <a:pt x="331" y="632"/>
                    </a:lnTo>
                    <a:close/>
                    <a:moveTo>
                      <a:pt x="211" y="692"/>
                    </a:moveTo>
                    <a:lnTo>
                      <a:pt x="211" y="662"/>
                    </a:lnTo>
                    <a:lnTo>
                      <a:pt x="226" y="662"/>
                    </a:lnTo>
                    <a:lnTo>
                      <a:pt x="346" y="662"/>
                    </a:lnTo>
                    <a:lnTo>
                      <a:pt x="361" y="662"/>
                    </a:lnTo>
                    <a:lnTo>
                      <a:pt x="361" y="692"/>
                    </a:lnTo>
                    <a:lnTo>
                      <a:pt x="211" y="692"/>
                    </a:lnTo>
                    <a:close/>
                    <a:moveTo>
                      <a:pt x="451" y="34"/>
                    </a:moveTo>
                    <a:lnTo>
                      <a:pt x="844" y="331"/>
                    </a:lnTo>
                    <a:lnTo>
                      <a:pt x="798" y="331"/>
                    </a:lnTo>
                    <a:lnTo>
                      <a:pt x="106" y="331"/>
                    </a:lnTo>
                    <a:lnTo>
                      <a:pt x="60" y="331"/>
                    </a:lnTo>
                    <a:lnTo>
                      <a:pt x="451" y="34"/>
                    </a:lnTo>
                    <a:close/>
                    <a:moveTo>
                      <a:pt x="662" y="91"/>
                    </a:moveTo>
                    <a:lnTo>
                      <a:pt x="753" y="91"/>
                    </a:lnTo>
                    <a:lnTo>
                      <a:pt x="753" y="225"/>
                    </a:lnTo>
                    <a:lnTo>
                      <a:pt x="662" y="156"/>
                    </a:lnTo>
                    <a:lnTo>
                      <a:pt x="662" y="91"/>
                    </a:lnTo>
                    <a:close/>
                    <a:moveTo>
                      <a:pt x="888" y="692"/>
                    </a:moveTo>
                    <a:lnTo>
                      <a:pt x="813" y="692"/>
                    </a:lnTo>
                    <a:lnTo>
                      <a:pt x="813" y="361"/>
                    </a:lnTo>
                    <a:lnTo>
                      <a:pt x="888" y="361"/>
                    </a:lnTo>
                    <a:lnTo>
                      <a:pt x="893" y="361"/>
                    </a:lnTo>
                    <a:lnTo>
                      <a:pt x="897" y="359"/>
                    </a:lnTo>
                    <a:lnTo>
                      <a:pt x="901" y="356"/>
                    </a:lnTo>
                    <a:lnTo>
                      <a:pt x="903" y="351"/>
                    </a:lnTo>
                    <a:lnTo>
                      <a:pt x="903" y="347"/>
                    </a:lnTo>
                    <a:lnTo>
                      <a:pt x="903" y="342"/>
                    </a:lnTo>
                    <a:lnTo>
                      <a:pt x="901" y="337"/>
                    </a:lnTo>
                    <a:lnTo>
                      <a:pt x="897" y="334"/>
                    </a:lnTo>
                    <a:lnTo>
                      <a:pt x="783" y="247"/>
                    </a:lnTo>
                    <a:lnTo>
                      <a:pt x="783" y="76"/>
                    </a:lnTo>
                    <a:lnTo>
                      <a:pt x="783" y="72"/>
                    </a:lnTo>
                    <a:lnTo>
                      <a:pt x="781" y="69"/>
                    </a:lnTo>
                    <a:lnTo>
                      <a:pt x="780" y="67"/>
                    </a:lnTo>
                    <a:lnTo>
                      <a:pt x="778" y="65"/>
                    </a:lnTo>
                    <a:lnTo>
                      <a:pt x="776" y="63"/>
                    </a:lnTo>
                    <a:lnTo>
                      <a:pt x="774" y="62"/>
                    </a:lnTo>
                    <a:lnTo>
                      <a:pt x="771" y="61"/>
                    </a:lnTo>
                    <a:lnTo>
                      <a:pt x="768" y="61"/>
                    </a:lnTo>
                    <a:lnTo>
                      <a:pt x="647" y="61"/>
                    </a:lnTo>
                    <a:lnTo>
                      <a:pt x="644" y="61"/>
                    </a:lnTo>
                    <a:lnTo>
                      <a:pt x="641" y="62"/>
                    </a:lnTo>
                    <a:lnTo>
                      <a:pt x="639" y="63"/>
                    </a:lnTo>
                    <a:lnTo>
                      <a:pt x="637" y="65"/>
                    </a:lnTo>
                    <a:lnTo>
                      <a:pt x="635" y="67"/>
                    </a:lnTo>
                    <a:lnTo>
                      <a:pt x="633" y="69"/>
                    </a:lnTo>
                    <a:lnTo>
                      <a:pt x="632" y="72"/>
                    </a:lnTo>
                    <a:lnTo>
                      <a:pt x="632" y="76"/>
                    </a:lnTo>
                    <a:lnTo>
                      <a:pt x="632" y="133"/>
                    </a:lnTo>
                    <a:lnTo>
                      <a:pt x="461" y="3"/>
                    </a:lnTo>
                    <a:lnTo>
                      <a:pt x="456" y="0"/>
                    </a:lnTo>
                    <a:lnTo>
                      <a:pt x="451" y="0"/>
                    </a:lnTo>
                    <a:lnTo>
                      <a:pt x="447" y="0"/>
                    </a:lnTo>
                    <a:lnTo>
                      <a:pt x="443" y="4"/>
                    </a:lnTo>
                    <a:lnTo>
                      <a:pt x="6" y="334"/>
                    </a:lnTo>
                    <a:lnTo>
                      <a:pt x="3" y="337"/>
                    </a:lnTo>
                    <a:lnTo>
                      <a:pt x="1" y="342"/>
                    </a:lnTo>
                    <a:lnTo>
                      <a:pt x="0" y="347"/>
                    </a:lnTo>
                    <a:lnTo>
                      <a:pt x="1" y="351"/>
                    </a:lnTo>
                    <a:lnTo>
                      <a:pt x="3" y="356"/>
                    </a:lnTo>
                    <a:lnTo>
                      <a:pt x="6" y="359"/>
                    </a:lnTo>
                    <a:lnTo>
                      <a:pt x="10" y="361"/>
                    </a:lnTo>
                    <a:lnTo>
                      <a:pt x="15" y="362"/>
                    </a:lnTo>
                    <a:lnTo>
                      <a:pt x="90" y="361"/>
                    </a:lnTo>
                    <a:lnTo>
                      <a:pt x="90" y="692"/>
                    </a:lnTo>
                    <a:lnTo>
                      <a:pt x="15" y="692"/>
                    </a:lnTo>
                    <a:lnTo>
                      <a:pt x="11" y="694"/>
                    </a:lnTo>
                    <a:lnTo>
                      <a:pt x="9" y="694"/>
                    </a:lnTo>
                    <a:lnTo>
                      <a:pt x="6" y="696"/>
                    </a:lnTo>
                    <a:lnTo>
                      <a:pt x="4" y="697"/>
                    </a:lnTo>
                    <a:lnTo>
                      <a:pt x="3" y="700"/>
                    </a:lnTo>
                    <a:lnTo>
                      <a:pt x="1" y="702"/>
                    </a:lnTo>
                    <a:lnTo>
                      <a:pt x="1" y="705"/>
                    </a:lnTo>
                    <a:lnTo>
                      <a:pt x="0" y="708"/>
                    </a:lnTo>
                    <a:lnTo>
                      <a:pt x="1" y="711"/>
                    </a:lnTo>
                    <a:lnTo>
                      <a:pt x="1" y="714"/>
                    </a:lnTo>
                    <a:lnTo>
                      <a:pt x="3" y="716"/>
                    </a:lnTo>
                    <a:lnTo>
                      <a:pt x="4" y="718"/>
                    </a:lnTo>
                    <a:lnTo>
                      <a:pt x="6" y="720"/>
                    </a:lnTo>
                    <a:lnTo>
                      <a:pt x="9" y="721"/>
                    </a:lnTo>
                    <a:lnTo>
                      <a:pt x="11" y="723"/>
                    </a:lnTo>
                    <a:lnTo>
                      <a:pt x="15" y="723"/>
                    </a:lnTo>
                    <a:lnTo>
                      <a:pt x="106" y="723"/>
                    </a:lnTo>
                    <a:lnTo>
                      <a:pt x="196" y="723"/>
                    </a:lnTo>
                    <a:lnTo>
                      <a:pt x="376" y="723"/>
                    </a:lnTo>
                    <a:lnTo>
                      <a:pt x="798" y="723"/>
                    </a:lnTo>
                    <a:lnTo>
                      <a:pt x="888" y="723"/>
                    </a:lnTo>
                    <a:lnTo>
                      <a:pt x="891" y="723"/>
                    </a:lnTo>
                    <a:lnTo>
                      <a:pt x="894" y="721"/>
                    </a:lnTo>
                    <a:lnTo>
                      <a:pt x="896" y="720"/>
                    </a:lnTo>
                    <a:lnTo>
                      <a:pt x="898" y="718"/>
                    </a:lnTo>
                    <a:lnTo>
                      <a:pt x="901" y="716"/>
                    </a:lnTo>
                    <a:lnTo>
                      <a:pt x="902" y="714"/>
                    </a:lnTo>
                    <a:lnTo>
                      <a:pt x="903" y="711"/>
                    </a:lnTo>
                    <a:lnTo>
                      <a:pt x="903" y="708"/>
                    </a:lnTo>
                    <a:lnTo>
                      <a:pt x="903" y="705"/>
                    </a:lnTo>
                    <a:lnTo>
                      <a:pt x="902" y="702"/>
                    </a:lnTo>
                    <a:lnTo>
                      <a:pt x="901" y="700"/>
                    </a:lnTo>
                    <a:lnTo>
                      <a:pt x="898" y="697"/>
                    </a:lnTo>
                    <a:lnTo>
                      <a:pt x="896" y="696"/>
                    </a:lnTo>
                    <a:lnTo>
                      <a:pt x="894" y="694"/>
                    </a:lnTo>
                    <a:lnTo>
                      <a:pt x="891" y="694"/>
                    </a:lnTo>
                    <a:lnTo>
                      <a:pt x="888" y="692"/>
                    </a:lnTo>
                    <a:lnTo>
                      <a:pt x="888" y="692"/>
                    </a:lnTo>
                    <a:close/>
                  </a:path>
                </a:pathLst>
              </a:cu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46" name="Freeform 293">
                <a:extLst>
                  <a:ext uri="{FF2B5EF4-FFF2-40B4-BE49-F238E27FC236}">
                    <a16:creationId xmlns:a16="http://schemas.microsoft.com/office/drawing/2014/main" id="{A5879F61-F5F9-9C89-A8D3-B73B18F83E6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34588" y="962025"/>
                <a:ext cx="85725" cy="47625"/>
              </a:xfrm>
              <a:custGeom>
                <a:avLst/>
                <a:gdLst>
                  <a:gd name="T0" fmla="*/ 241 w 271"/>
                  <a:gd name="T1" fmla="*/ 120 h 150"/>
                  <a:gd name="T2" fmla="*/ 30 w 271"/>
                  <a:gd name="T3" fmla="*/ 120 h 150"/>
                  <a:gd name="T4" fmla="*/ 30 w 271"/>
                  <a:gd name="T5" fmla="*/ 30 h 150"/>
                  <a:gd name="T6" fmla="*/ 241 w 271"/>
                  <a:gd name="T7" fmla="*/ 30 h 150"/>
                  <a:gd name="T8" fmla="*/ 241 w 271"/>
                  <a:gd name="T9" fmla="*/ 120 h 150"/>
                  <a:gd name="T10" fmla="*/ 256 w 271"/>
                  <a:gd name="T11" fmla="*/ 0 h 150"/>
                  <a:gd name="T12" fmla="*/ 15 w 271"/>
                  <a:gd name="T13" fmla="*/ 0 h 150"/>
                  <a:gd name="T14" fmla="*/ 13 w 271"/>
                  <a:gd name="T15" fmla="*/ 0 h 150"/>
                  <a:gd name="T16" fmla="*/ 10 w 271"/>
                  <a:gd name="T17" fmla="*/ 1 h 150"/>
                  <a:gd name="T18" fmla="*/ 8 w 271"/>
                  <a:gd name="T19" fmla="*/ 2 h 150"/>
                  <a:gd name="T20" fmla="*/ 4 w 271"/>
                  <a:gd name="T21" fmla="*/ 4 h 150"/>
                  <a:gd name="T22" fmla="*/ 3 w 271"/>
                  <a:gd name="T23" fmla="*/ 7 h 150"/>
                  <a:gd name="T24" fmla="*/ 1 w 271"/>
                  <a:gd name="T25" fmla="*/ 9 h 150"/>
                  <a:gd name="T26" fmla="*/ 1 w 271"/>
                  <a:gd name="T27" fmla="*/ 12 h 150"/>
                  <a:gd name="T28" fmla="*/ 0 w 271"/>
                  <a:gd name="T29" fmla="*/ 15 h 150"/>
                  <a:gd name="T30" fmla="*/ 0 w 271"/>
                  <a:gd name="T31" fmla="*/ 135 h 150"/>
                  <a:gd name="T32" fmla="*/ 1 w 271"/>
                  <a:gd name="T33" fmla="*/ 139 h 150"/>
                  <a:gd name="T34" fmla="*/ 1 w 271"/>
                  <a:gd name="T35" fmla="*/ 141 h 150"/>
                  <a:gd name="T36" fmla="*/ 3 w 271"/>
                  <a:gd name="T37" fmla="*/ 144 h 150"/>
                  <a:gd name="T38" fmla="*/ 4 w 271"/>
                  <a:gd name="T39" fmla="*/ 146 h 150"/>
                  <a:gd name="T40" fmla="*/ 8 w 271"/>
                  <a:gd name="T41" fmla="*/ 148 h 150"/>
                  <a:gd name="T42" fmla="*/ 10 w 271"/>
                  <a:gd name="T43" fmla="*/ 149 h 150"/>
                  <a:gd name="T44" fmla="*/ 13 w 271"/>
                  <a:gd name="T45" fmla="*/ 150 h 150"/>
                  <a:gd name="T46" fmla="*/ 15 w 271"/>
                  <a:gd name="T47" fmla="*/ 150 h 150"/>
                  <a:gd name="T48" fmla="*/ 256 w 271"/>
                  <a:gd name="T49" fmla="*/ 150 h 150"/>
                  <a:gd name="T50" fmla="*/ 260 w 271"/>
                  <a:gd name="T51" fmla="*/ 150 h 150"/>
                  <a:gd name="T52" fmla="*/ 262 w 271"/>
                  <a:gd name="T53" fmla="*/ 149 h 150"/>
                  <a:gd name="T54" fmla="*/ 265 w 271"/>
                  <a:gd name="T55" fmla="*/ 148 h 150"/>
                  <a:gd name="T56" fmla="*/ 267 w 271"/>
                  <a:gd name="T57" fmla="*/ 146 h 150"/>
                  <a:gd name="T58" fmla="*/ 269 w 271"/>
                  <a:gd name="T59" fmla="*/ 144 h 150"/>
                  <a:gd name="T60" fmla="*/ 270 w 271"/>
                  <a:gd name="T61" fmla="*/ 141 h 150"/>
                  <a:gd name="T62" fmla="*/ 271 w 271"/>
                  <a:gd name="T63" fmla="*/ 139 h 150"/>
                  <a:gd name="T64" fmla="*/ 271 w 271"/>
                  <a:gd name="T65" fmla="*/ 135 h 150"/>
                  <a:gd name="T66" fmla="*/ 271 w 271"/>
                  <a:gd name="T67" fmla="*/ 15 h 150"/>
                  <a:gd name="T68" fmla="*/ 271 w 271"/>
                  <a:gd name="T69" fmla="*/ 12 h 150"/>
                  <a:gd name="T70" fmla="*/ 270 w 271"/>
                  <a:gd name="T71" fmla="*/ 9 h 150"/>
                  <a:gd name="T72" fmla="*/ 269 w 271"/>
                  <a:gd name="T73" fmla="*/ 7 h 150"/>
                  <a:gd name="T74" fmla="*/ 267 w 271"/>
                  <a:gd name="T75" fmla="*/ 4 h 150"/>
                  <a:gd name="T76" fmla="*/ 265 w 271"/>
                  <a:gd name="T77" fmla="*/ 2 h 150"/>
                  <a:gd name="T78" fmla="*/ 262 w 271"/>
                  <a:gd name="T79" fmla="*/ 1 h 150"/>
                  <a:gd name="T80" fmla="*/ 260 w 271"/>
                  <a:gd name="T81" fmla="*/ 0 h 150"/>
                  <a:gd name="T82" fmla="*/ 256 w 271"/>
                  <a:gd name="T8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1" h="150">
                    <a:moveTo>
                      <a:pt x="241" y="120"/>
                    </a:moveTo>
                    <a:lnTo>
                      <a:pt x="30" y="120"/>
                    </a:lnTo>
                    <a:lnTo>
                      <a:pt x="30" y="30"/>
                    </a:lnTo>
                    <a:lnTo>
                      <a:pt x="241" y="30"/>
                    </a:lnTo>
                    <a:lnTo>
                      <a:pt x="241" y="120"/>
                    </a:lnTo>
                    <a:close/>
                    <a:moveTo>
                      <a:pt x="256" y="0"/>
                    </a:moveTo>
                    <a:lnTo>
                      <a:pt x="15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0" y="135"/>
                    </a:lnTo>
                    <a:lnTo>
                      <a:pt x="1" y="139"/>
                    </a:lnTo>
                    <a:lnTo>
                      <a:pt x="1" y="141"/>
                    </a:lnTo>
                    <a:lnTo>
                      <a:pt x="3" y="144"/>
                    </a:lnTo>
                    <a:lnTo>
                      <a:pt x="4" y="146"/>
                    </a:lnTo>
                    <a:lnTo>
                      <a:pt x="8" y="148"/>
                    </a:lnTo>
                    <a:lnTo>
                      <a:pt x="10" y="149"/>
                    </a:lnTo>
                    <a:lnTo>
                      <a:pt x="13" y="150"/>
                    </a:lnTo>
                    <a:lnTo>
                      <a:pt x="15" y="150"/>
                    </a:lnTo>
                    <a:lnTo>
                      <a:pt x="256" y="150"/>
                    </a:lnTo>
                    <a:lnTo>
                      <a:pt x="260" y="150"/>
                    </a:lnTo>
                    <a:lnTo>
                      <a:pt x="262" y="149"/>
                    </a:lnTo>
                    <a:lnTo>
                      <a:pt x="265" y="148"/>
                    </a:lnTo>
                    <a:lnTo>
                      <a:pt x="267" y="146"/>
                    </a:lnTo>
                    <a:lnTo>
                      <a:pt x="269" y="144"/>
                    </a:lnTo>
                    <a:lnTo>
                      <a:pt x="270" y="141"/>
                    </a:lnTo>
                    <a:lnTo>
                      <a:pt x="271" y="139"/>
                    </a:lnTo>
                    <a:lnTo>
                      <a:pt x="271" y="135"/>
                    </a:lnTo>
                    <a:lnTo>
                      <a:pt x="271" y="15"/>
                    </a:lnTo>
                    <a:lnTo>
                      <a:pt x="271" y="12"/>
                    </a:lnTo>
                    <a:lnTo>
                      <a:pt x="270" y="9"/>
                    </a:lnTo>
                    <a:lnTo>
                      <a:pt x="269" y="7"/>
                    </a:lnTo>
                    <a:lnTo>
                      <a:pt x="267" y="4"/>
                    </a:lnTo>
                    <a:lnTo>
                      <a:pt x="265" y="2"/>
                    </a:lnTo>
                    <a:lnTo>
                      <a:pt x="262" y="1"/>
                    </a:lnTo>
                    <a:lnTo>
                      <a:pt x="260" y="0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2422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cxnSp>
        <p:nvCxnSpPr>
          <p:cNvPr id="285" name="Straight Connector 190">
            <a:extLst>
              <a:ext uri="{FF2B5EF4-FFF2-40B4-BE49-F238E27FC236}">
                <a16:creationId xmlns:a16="http://schemas.microsoft.com/office/drawing/2014/main" id="{8DA974D4-54CF-CA3E-A40C-950E70F1256C}"/>
              </a:ext>
            </a:extLst>
          </p:cNvPr>
          <p:cNvCxnSpPr/>
          <p:nvPr/>
        </p:nvCxnSpPr>
        <p:spPr>
          <a:xfrm>
            <a:off x="3629803" y="9057446"/>
            <a:ext cx="317803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" name="Group 317">
            <a:extLst>
              <a:ext uri="{FF2B5EF4-FFF2-40B4-BE49-F238E27FC236}">
                <a16:creationId xmlns:a16="http://schemas.microsoft.com/office/drawing/2014/main" id="{A8B16D91-0F00-4AC9-5FE3-E3EB1F544AB3}"/>
              </a:ext>
            </a:extLst>
          </p:cNvPr>
          <p:cNvGrpSpPr/>
          <p:nvPr/>
        </p:nvGrpSpPr>
        <p:grpSpPr>
          <a:xfrm>
            <a:off x="800933" y="5875650"/>
            <a:ext cx="2098052" cy="811836"/>
            <a:chOff x="450096" y="5825773"/>
            <a:chExt cx="2098052" cy="811836"/>
          </a:xfrm>
        </p:grpSpPr>
        <p:sp>
          <p:nvSpPr>
            <p:cNvPr id="287" name="TextBox 193">
              <a:extLst>
                <a:ext uri="{FF2B5EF4-FFF2-40B4-BE49-F238E27FC236}">
                  <a16:creationId xmlns:a16="http://schemas.microsoft.com/office/drawing/2014/main" id="{E8E6CB9A-B2F2-5DCB-3C78-479B7F547DF3}"/>
                </a:ext>
              </a:extLst>
            </p:cNvPr>
            <p:cNvSpPr txBox="1"/>
            <p:nvPr/>
          </p:nvSpPr>
          <p:spPr>
            <a:xfrm>
              <a:off x="458788" y="5825773"/>
              <a:ext cx="1155766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200" b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Compétences</a:t>
              </a:r>
              <a:endPara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88" name="TextBox 194">
              <a:extLst>
                <a:ext uri="{FF2B5EF4-FFF2-40B4-BE49-F238E27FC236}">
                  <a16:creationId xmlns:a16="http://schemas.microsoft.com/office/drawing/2014/main" id="{424B72AE-A628-436F-7B1C-6849C4975EAD}"/>
                </a:ext>
              </a:extLst>
            </p:cNvPr>
            <p:cNvSpPr txBox="1"/>
            <p:nvPr/>
          </p:nvSpPr>
          <p:spPr>
            <a:xfrm>
              <a:off x="450096" y="6106238"/>
              <a:ext cx="836768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Microsoft Office </a:t>
              </a:r>
            </a:p>
          </p:txBody>
        </p:sp>
        <p:grpSp>
          <p:nvGrpSpPr>
            <p:cNvPr id="289" name="Group 215">
              <a:extLst>
                <a:ext uri="{FF2B5EF4-FFF2-40B4-BE49-F238E27FC236}">
                  <a16:creationId xmlns:a16="http://schemas.microsoft.com/office/drawing/2014/main" id="{61E49204-8DCC-670E-AEF5-49693D53BB1D}"/>
                </a:ext>
              </a:extLst>
            </p:cNvPr>
            <p:cNvGrpSpPr/>
            <p:nvPr/>
          </p:nvGrpSpPr>
          <p:grpSpPr>
            <a:xfrm>
              <a:off x="1397297" y="6127863"/>
              <a:ext cx="1150851" cy="79860"/>
              <a:chOff x="1377309" y="6178809"/>
              <a:chExt cx="1150851" cy="79860"/>
            </a:xfrm>
            <a:solidFill>
              <a:schemeClr val="tx1"/>
            </a:solidFill>
          </p:grpSpPr>
          <p:sp>
            <p:nvSpPr>
              <p:cNvPr id="314" name="Oval 202">
                <a:extLst>
                  <a:ext uri="{FF2B5EF4-FFF2-40B4-BE49-F238E27FC236}">
                    <a16:creationId xmlns:a16="http://schemas.microsoft.com/office/drawing/2014/main" id="{7B05AF16-1B61-9D57-A073-A622DFD5E7DD}"/>
                  </a:ext>
                </a:extLst>
              </p:cNvPr>
              <p:cNvSpPr/>
              <p:nvPr/>
            </p:nvSpPr>
            <p:spPr>
              <a:xfrm>
                <a:off x="1377309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5" name="Oval 203">
                <a:extLst>
                  <a:ext uri="{FF2B5EF4-FFF2-40B4-BE49-F238E27FC236}">
                    <a16:creationId xmlns:a16="http://schemas.microsoft.com/office/drawing/2014/main" id="{03235DAE-46C2-442E-3E44-68D76A0FDB1A}"/>
                  </a:ext>
                </a:extLst>
              </p:cNvPr>
              <p:cNvSpPr/>
              <p:nvPr/>
            </p:nvSpPr>
            <p:spPr>
              <a:xfrm>
                <a:off x="1615307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6" name="Oval 204">
                <a:extLst>
                  <a:ext uri="{FF2B5EF4-FFF2-40B4-BE49-F238E27FC236}">
                    <a16:creationId xmlns:a16="http://schemas.microsoft.com/office/drawing/2014/main" id="{3B780971-A443-4AD0-7338-83F12A42B329}"/>
                  </a:ext>
                </a:extLst>
              </p:cNvPr>
              <p:cNvSpPr/>
              <p:nvPr/>
            </p:nvSpPr>
            <p:spPr>
              <a:xfrm>
                <a:off x="1853305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7" name="Oval 205">
                <a:extLst>
                  <a:ext uri="{FF2B5EF4-FFF2-40B4-BE49-F238E27FC236}">
                    <a16:creationId xmlns:a16="http://schemas.microsoft.com/office/drawing/2014/main" id="{A8E3DBFD-3734-E6A6-9D33-FB91D0DEE018}"/>
                  </a:ext>
                </a:extLst>
              </p:cNvPr>
              <p:cNvSpPr/>
              <p:nvPr/>
            </p:nvSpPr>
            <p:spPr>
              <a:xfrm>
                <a:off x="2091303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8" name="Oval 206">
                <a:extLst>
                  <a:ext uri="{FF2B5EF4-FFF2-40B4-BE49-F238E27FC236}">
                    <a16:creationId xmlns:a16="http://schemas.microsoft.com/office/drawing/2014/main" id="{B6437F77-2EE7-C0CE-B3FA-CCE54E59D288}"/>
                  </a:ext>
                </a:extLst>
              </p:cNvPr>
              <p:cNvSpPr/>
              <p:nvPr/>
            </p:nvSpPr>
            <p:spPr>
              <a:xfrm>
                <a:off x="1496308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9" name="Oval 207">
                <a:extLst>
                  <a:ext uri="{FF2B5EF4-FFF2-40B4-BE49-F238E27FC236}">
                    <a16:creationId xmlns:a16="http://schemas.microsoft.com/office/drawing/2014/main" id="{C88BAA05-28AC-CB1C-EA29-4A48D449AD00}"/>
                  </a:ext>
                </a:extLst>
              </p:cNvPr>
              <p:cNvSpPr/>
              <p:nvPr/>
            </p:nvSpPr>
            <p:spPr>
              <a:xfrm>
                <a:off x="1734306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20" name="Oval 208">
                <a:extLst>
                  <a:ext uri="{FF2B5EF4-FFF2-40B4-BE49-F238E27FC236}">
                    <a16:creationId xmlns:a16="http://schemas.microsoft.com/office/drawing/2014/main" id="{6B4C7E97-972A-9A62-42B3-D642346B1644}"/>
                  </a:ext>
                </a:extLst>
              </p:cNvPr>
              <p:cNvSpPr/>
              <p:nvPr/>
            </p:nvSpPr>
            <p:spPr>
              <a:xfrm>
                <a:off x="1972304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21" name="Oval 209">
                <a:extLst>
                  <a:ext uri="{FF2B5EF4-FFF2-40B4-BE49-F238E27FC236}">
                    <a16:creationId xmlns:a16="http://schemas.microsoft.com/office/drawing/2014/main" id="{B40C2DF1-E5B1-4821-BAD4-57AC7BA4CF30}"/>
                  </a:ext>
                </a:extLst>
              </p:cNvPr>
              <p:cNvSpPr/>
              <p:nvPr/>
            </p:nvSpPr>
            <p:spPr>
              <a:xfrm>
                <a:off x="2210302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22" name="Oval 210">
                <a:extLst>
                  <a:ext uri="{FF2B5EF4-FFF2-40B4-BE49-F238E27FC236}">
                    <a16:creationId xmlns:a16="http://schemas.microsoft.com/office/drawing/2014/main" id="{858E27D4-9AFE-583D-C284-2E32DCCC19CF}"/>
                  </a:ext>
                </a:extLst>
              </p:cNvPr>
              <p:cNvSpPr/>
              <p:nvPr/>
            </p:nvSpPr>
            <p:spPr>
              <a:xfrm>
                <a:off x="2329301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23" name="Oval 213">
                <a:extLst>
                  <a:ext uri="{FF2B5EF4-FFF2-40B4-BE49-F238E27FC236}">
                    <a16:creationId xmlns:a16="http://schemas.microsoft.com/office/drawing/2014/main" id="{3EEE0F24-B30C-7FC5-3CEF-7C35CE1B51D9}"/>
                  </a:ext>
                </a:extLst>
              </p:cNvPr>
              <p:cNvSpPr/>
              <p:nvPr/>
            </p:nvSpPr>
            <p:spPr>
              <a:xfrm>
                <a:off x="2448300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sp>
          <p:nvSpPr>
            <p:cNvPr id="290" name="TextBox 195">
              <a:extLst>
                <a:ext uri="{FF2B5EF4-FFF2-40B4-BE49-F238E27FC236}">
                  <a16:creationId xmlns:a16="http://schemas.microsoft.com/office/drawing/2014/main" id="{9FBD6176-7D77-763F-4300-4B52CE7AEED8}"/>
                </a:ext>
              </a:extLst>
            </p:cNvPr>
            <p:cNvSpPr txBox="1"/>
            <p:nvPr/>
          </p:nvSpPr>
          <p:spPr>
            <a:xfrm>
              <a:off x="450096" y="6310368"/>
              <a:ext cx="631583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PHP MySQL </a:t>
              </a:r>
            </a:p>
          </p:txBody>
        </p:sp>
        <p:grpSp>
          <p:nvGrpSpPr>
            <p:cNvPr id="291" name="Group 216">
              <a:extLst>
                <a:ext uri="{FF2B5EF4-FFF2-40B4-BE49-F238E27FC236}">
                  <a16:creationId xmlns:a16="http://schemas.microsoft.com/office/drawing/2014/main" id="{5B91EA99-7E98-4E0B-3061-5BA0CD9FCE8C}"/>
                </a:ext>
              </a:extLst>
            </p:cNvPr>
            <p:cNvGrpSpPr/>
            <p:nvPr/>
          </p:nvGrpSpPr>
          <p:grpSpPr>
            <a:xfrm>
              <a:off x="1397297" y="6331993"/>
              <a:ext cx="1150851" cy="79860"/>
              <a:chOff x="1377309" y="6178809"/>
              <a:chExt cx="1150851" cy="79860"/>
            </a:xfrm>
            <a:solidFill>
              <a:schemeClr val="tx1"/>
            </a:solidFill>
          </p:grpSpPr>
          <p:sp>
            <p:nvSpPr>
              <p:cNvPr id="304" name="Oval 217">
                <a:extLst>
                  <a:ext uri="{FF2B5EF4-FFF2-40B4-BE49-F238E27FC236}">
                    <a16:creationId xmlns:a16="http://schemas.microsoft.com/office/drawing/2014/main" id="{37C3E925-C9C4-026B-0970-7B4000593AAD}"/>
                  </a:ext>
                </a:extLst>
              </p:cNvPr>
              <p:cNvSpPr/>
              <p:nvPr/>
            </p:nvSpPr>
            <p:spPr>
              <a:xfrm>
                <a:off x="1377309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5" name="Oval 218">
                <a:extLst>
                  <a:ext uri="{FF2B5EF4-FFF2-40B4-BE49-F238E27FC236}">
                    <a16:creationId xmlns:a16="http://schemas.microsoft.com/office/drawing/2014/main" id="{10D4F2B4-F565-0E97-0E41-B578399AE8BA}"/>
                  </a:ext>
                </a:extLst>
              </p:cNvPr>
              <p:cNvSpPr/>
              <p:nvPr/>
            </p:nvSpPr>
            <p:spPr>
              <a:xfrm>
                <a:off x="1615307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6" name="Oval 219">
                <a:extLst>
                  <a:ext uri="{FF2B5EF4-FFF2-40B4-BE49-F238E27FC236}">
                    <a16:creationId xmlns:a16="http://schemas.microsoft.com/office/drawing/2014/main" id="{DF00E0E7-B2CF-6042-9228-F0D7C01FE241}"/>
                  </a:ext>
                </a:extLst>
              </p:cNvPr>
              <p:cNvSpPr/>
              <p:nvPr/>
            </p:nvSpPr>
            <p:spPr>
              <a:xfrm>
                <a:off x="1853305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7" name="Oval 220">
                <a:extLst>
                  <a:ext uri="{FF2B5EF4-FFF2-40B4-BE49-F238E27FC236}">
                    <a16:creationId xmlns:a16="http://schemas.microsoft.com/office/drawing/2014/main" id="{A09509FD-49BE-7907-79AC-C4B468DB7128}"/>
                  </a:ext>
                </a:extLst>
              </p:cNvPr>
              <p:cNvSpPr/>
              <p:nvPr/>
            </p:nvSpPr>
            <p:spPr>
              <a:xfrm>
                <a:off x="2091303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8" name="Oval 221">
                <a:extLst>
                  <a:ext uri="{FF2B5EF4-FFF2-40B4-BE49-F238E27FC236}">
                    <a16:creationId xmlns:a16="http://schemas.microsoft.com/office/drawing/2014/main" id="{A1AADB31-CD0E-951B-C3A3-B7EF0268639C}"/>
                  </a:ext>
                </a:extLst>
              </p:cNvPr>
              <p:cNvSpPr/>
              <p:nvPr/>
            </p:nvSpPr>
            <p:spPr>
              <a:xfrm>
                <a:off x="1496308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9" name="Oval 222">
                <a:extLst>
                  <a:ext uri="{FF2B5EF4-FFF2-40B4-BE49-F238E27FC236}">
                    <a16:creationId xmlns:a16="http://schemas.microsoft.com/office/drawing/2014/main" id="{BCE5EED8-F928-B954-5E4A-1082A305F838}"/>
                  </a:ext>
                </a:extLst>
              </p:cNvPr>
              <p:cNvSpPr/>
              <p:nvPr/>
            </p:nvSpPr>
            <p:spPr>
              <a:xfrm>
                <a:off x="1734306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0" name="Oval 223">
                <a:extLst>
                  <a:ext uri="{FF2B5EF4-FFF2-40B4-BE49-F238E27FC236}">
                    <a16:creationId xmlns:a16="http://schemas.microsoft.com/office/drawing/2014/main" id="{1B10AB18-8CD3-D552-68E0-2A01B4C455BC}"/>
                  </a:ext>
                </a:extLst>
              </p:cNvPr>
              <p:cNvSpPr/>
              <p:nvPr/>
            </p:nvSpPr>
            <p:spPr>
              <a:xfrm>
                <a:off x="1972304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1" name="Oval 224">
                <a:extLst>
                  <a:ext uri="{FF2B5EF4-FFF2-40B4-BE49-F238E27FC236}">
                    <a16:creationId xmlns:a16="http://schemas.microsoft.com/office/drawing/2014/main" id="{9687F6DF-E722-5CC3-CCC3-649312C14E28}"/>
                  </a:ext>
                </a:extLst>
              </p:cNvPr>
              <p:cNvSpPr/>
              <p:nvPr/>
            </p:nvSpPr>
            <p:spPr>
              <a:xfrm>
                <a:off x="2210302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2" name="Oval 225">
                <a:extLst>
                  <a:ext uri="{FF2B5EF4-FFF2-40B4-BE49-F238E27FC236}">
                    <a16:creationId xmlns:a16="http://schemas.microsoft.com/office/drawing/2014/main" id="{F4D1CD03-6ACC-46E5-7FEB-B0F8D7B5EE52}"/>
                  </a:ext>
                </a:extLst>
              </p:cNvPr>
              <p:cNvSpPr/>
              <p:nvPr/>
            </p:nvSpPr>
            <p:spPr>
              <a:xfrm>
                <a:off x="2329301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3" name="Oval 228">
                <a:extLst>
                  <a:ext uri="{FF2B5EF4-FFF2-40B4-BE49-F238E27FC236}">
                    <a16:creationId xmlns:a16="http://schemas.microsoft.com/office/drawing/2014/main" id="{4CC66FEB-E872-ED01-CF91-9F96932B8457}"/>
                  </a:ext>
                </a:extLst>
              </p:cNvPr>
              <p:cNvSpPr/>
              <p:nvPr/>
            </p:nvSpPr>
            <p:spPr>
              <a:xfrm>
                <a:off x="2448300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sp>
          <p:nvSpPr>
            <p:cNvPr id="292" name="TextBox 196">
              <a:extLst>
                <a:ext uri="{FF2B5EF4-FFF2-40B4-BE49-F238E27FC236}">
                  <a16:creationId xmlns:a16="http://schemas.microsoft.com/office/drawing/2014/main" id="{894FA769-E9F6-8E37-C455-1DC265587AF4}"/>
                </a:ext>
              </a:extLst>
            </p:cNvPr>
            <p:cNvSpPr txBox="1"/>
            <p:nvPr/>
          </p:nvSpPr>
          <p:spPr>
            <a:xfrm>
              <a:off x="450096" y="6514498"/>
              <a:ext cx="89447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Google Analytics </a:t>
              </a:r>
            </a:p>
          </p:txBody>
        </p:sp>
        <p:grpSp>
          <p:nvGrpSpPr>
            <p:cNvPr id="293" name="Group 230">
              <a:extLst>
                <a:ext uri="{FF2B5EF4-FFF2-40B4-BE49-F238E27FC236}">
                  <a16:creationId xmlns:a16="http://schemas.microsoft.com/office/drawing/2014/main" id="{A8FAD902-FC41-8708-9015-82A9DA8E15BB}"/>
                </a:ext>
              </a:extLst>
            </p:cNvPr>
            <p:cNvGrpSpPr/>
            <p:nvPr/>
          </p:nvGrpSpPr>
          <p:grpSpPr>
            <a:xfrm>
              <a:off x="1397297" y="6536123"/>
              <a:ext cx="1150851" cy="79860"/>
              <a:chOff x="1377309" y="6178809"/>
              <a:chExt cx="1150851" cy="79860"/>
            </a:xfrm>
            <a:solidFill>
              <a:schemeClr val="tx1"/>
            </a:solidFill>
          </p:grpSpPr>
          <p:sp>
            <p:nvSpPr>
              <p:cNvPr id="294" name="Oval 231">
                <a:extLst>
                  <a:ext uri="{FF2B5EF4-FFF2-40B4-BE49-F238E27FC236}">
                    <a16:creationId xmlns:a16="http://schemas.microsoft.com/office/drawing/2014/main" id="{AD7EDD23-4458-9FEF-A064-D570E6EABBDD}"/>
                  </a:ext>
                </a:extLst>
              </p:cNvPr>
              <p:cNvSpPr/>
              <p:nvPr/>
            </p:nvSpPr>
            <p:spPr>
              <a:xfrm>
                <a:off x="1377309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5" name="Oval 232">
                <a:extLst>
                  <a:ext uri="{FF2B5EF4-FFF2-40B4-BE49-F238E27FC236}">
                    <a16:creationId xmlns:a16="http://schemas.microsoft.com/office/drawing/2014/main" id="{6397E6A4-535D-8401-56E4-F04495ED33CB}"/>
                  </a:ext>
                </a:extLst>
              </p:cNvPr>
              <p:cNvSpPr/>
              <p:nvPr/>
            </p:nvSpPr>
            <p:spPr>
              <a:xfrm>
                <a:off x="1615307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6" name="Oval 233">
                <a:extLst>
                  <a:ext uri="{FF2B5EF4-FFF2-40B4-BE49-F238E27FC236}">
                    <a16:creationId xmlns:a16="http://schemas.microsoft.com/office/drawing/2014/main" id="{8B75B0EC-9746-41E4-E3F4-196976DF2FAD}"/>
                  </a:ext>
                </a:extLst>
              </p:cNvPr>
              <p:cNvSpPr/>
              <p:nvPr/>
            </p:nvSpPr>
            <p:spPr>
              <a:xfrm>
                <a:off x="1853305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7" name="Oval 234">
                <a:extLst>
                  <a:ext uri="{FF2B5EF4-FFF2-40B4-BE49-F238E27FC236}">
                    <a16:creationId xmlns:a16="http://schemas.microsoft.com/office/drawing/2014/main" id="{D21567D8-1266-1FC2-4C58-727B57F21841}"/>
                  </a:ext>
                </a:extLst>
              </p:cNvPr>
              <p:cNvSpPr/>
              <p:nvPr/>
            </p:nvSpPr>
            <p:spPr>
              <a:xfrm>
                <a:off x="2091303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8" name="Oval 235">
                <a:extLst>
                  <a:ext uri="{FF2B5EF4-FFF2-40B4-BE49-F238E27FC236}">
                    <a16:creationId xmlns:a16="http://schemas.microsoft.com/office/drawing/2014/main" id="{CEB5691C-C256-7368-D333-D0730482570D}"/>
                  </a:ext>
                </a:extLst>
              </p:cNvPr>
              <p:cNvSpPr/>
              <p:nvPr/>
            </p:nvSpPr>
            <p:spPr>
              <a:xfrm>
                <a:off x="1496308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9" name="Oval 236">
                <a:extLst>
                  <a:ext uri="{FF2B5EF4-FFF2-40B4-BE49-F238E27FC236}">
                    <a16:creationId xmlns:a16="http://schemas.microsoft.com/office/drawing/2014/main" id="{5AFBDAEA-B671-9DEA-06BA-972672E38552}"/>
                  </a:ext>
                </a:extLst>
              </p:cNvPr>
              <p:cNvSpPr/>
              <p:nvPr/>
            </p:nvSpPr>
            <p:spPr>
              <a:xfrm>
                <a:off x="1734306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0" name="Oval 237">
                <a:extLst>
                  <a:ext uri="{FF2B5EF4-FFF2-40B4-BE49-F238E27FC236}">
                    <a16:creationId xmlns:a16="http://schemas.microsoft.com/office/drawing/2014/main" id="{7478DCAD-7063-3521-83FB-DF50A10EE760}"/>
                  </a:ext>
                </a:extLst>
              </p:cNvPr>
              <p:cNvSpPr/>
              <p:nvPr/>
            </p:nvSpPr>
            <p:spPr>
              <a:xfrm>
                <a:off x="1972304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1" name="Oval 238">
                <a:extLst>
                  <a:ext uri="{FF2B5EF4-FFF2-40B4-BE49-F238E27FC236}">
                    <a16:creationId xmlns:a16="http://schemas.microsoft.com/office/drawing/2014/main" id="{C7450185-8997-FDDF-F111-7CEC6BEE4397}"/>
                  </a:ext>
                </a:extLst>
              </p:cNvPr>
              <p:cNvSpPr/>
              <p:nvPr/>
            </p:nvSpPr>
            <p:spPr>
              <a:xfrm>
                <a:off x="2210302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2" name="Oval 239">
                <a:extLst>
                  <a:ext uri="{FF2B5EF4-FFF2-40B4-BE49-F238E27FC236}">
                    <a16:creationId xmlns:a16="http://schemas.microsoft.com/office/drawing/2014/main" id="{5B66877D-68B1-2271-21F6-88706DC112A0}"/>
                  </a:ext>
                </a:extLst>
              </p:cNvPr>
              <p:cNvSpPr/>
              <p:nvPr/>
            </p:nvSpPr>
            <p:spPr>
              <a:xfrm>
                <a:off x="2329301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03" name="Oval 242">
                <a:extLst>
                  <a:ext uri="{FF2B5EF4-FFF2-40B4-BE49-F238E27FC236}">
                    <a16:creationId xmlns:a16="http://schemas.microsoft.com/office/drawing/2014/main" id="{840DF426-9905-1D60-B8F5-19ADD3170C33}"/>
                  </a:ext>
                </a:extLst>
              </p:cNvPr>
              <p:cNvSpPr/>
              <p:nvPr/>
            </p:nvSpPr>
            <p:spPr>
              <a:xfrm>
                <a:off x="2448300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cxnSp>
        <p:nvCxnSpPr>
          <p:cNvPr id="324" name="Straight Connector 248">
            <a:extLst>
              <a:ext uri="{FF2B5EF4-FFF2-40B4-BE49-F238E27FC236}">
                <a16:creationId xmlns:a16="http://schemas.microsoft.com/office/drawing/2014/main" id="{DBE1A87F-E527-7921-D053-203256FD5F9C}"/>
              </a:ext>
            </a:extLst>
          </p:cNvPr>
          <p:cNvCxnSpPr/>
          <p:nvPr/>
        </p:nvCxnSpPr>
        <p:spPr>
          <a:xfrm>
            <a:off x="800933" y="6943447"/>
            <a:ext cx="248390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5" name="Group 361">
            <a:extLst>
              <a:ext uri="{FF2B5EF4-FFF2-40B4-BE49-F238E27FC236}">
                <a16:creationId xmlns:a16="http://schemas.microsoft.com/office/drawing/2014/main" id="{E533E734-AFF3-D060-EC97-3AE4DA52B930}"/>
              </a:ext>
            </a:extLst>
          </p:cNvPr>
          <p:cNvGrpSpPr/>
          <p:nvPr/>
        </p:nvGrpSpPr>
        <p:grpSpPr>
          <a:xfrm>
            <a:off x="807567" y="7199408"/>
            <a:ext cx="2477269" cy="1086240"/>
            <a:chOff x="456730" y="7114426"/>
            <a:chExt cx="2477269" cy="1086240"/>
          </a:xfrm>
        </p:grpSpPr>
        <p:sp>
          <p:nvSpPr>
            <p:cNvPr id="326" name="TextBox 250">
              <a:extLst>
                <a:ext uri="{FF2B5EF4-FFF2-40B4-BE49-F238E27FC236}">
                  <a16:creationId xmlns:a16="http://schemas.microsoft.com/office/drawing/2014/main" id="{3D6EB39A-A66F-9105-0B5E-865789CE8C1A}"/>
                </a:ext>
              </a:extLst>
            </p:cNvPr>
            <p:cNvSpPr txBox="1"/>
            <p:nvPr/>
          </p:nvSpPr>
          <p:spPr>
            <a:xfrm>
              <a:off x="458788" y="7114426"/>
              <a:ext cx="1088439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200" b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Personnalité</a:t>
              </a:r>
              <a:endPara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27" name="Group 322">
              <a:extLst>
                <a:ext uri="{FF2B5EF4-FFF2-40B4-BE49-F238E27FC236}">
                  <a16:creationId xmlns:a16="http://schemas.microsoft.com/office/drawing/2014/main" id="{F13B8AF6-F807-5E78-39C5-134B434F25CC}"/>
                </a:ext>
              </a:extLst>
            </p:cNvPr>
            <p:cNvGrpSpPr/>
            <p:nvPr/>
          </p:nvGrpSpPr>
          <p:grpSpPr>
            <a:xfrm>
              <a:off x="456730" y="7433238"/>
              <a:ext cx="2477269" cy="767428"/>
              <a:chOff x="456730" y="7433238"/>
              <a:chExt cx="2477269" cy="767428"/>
            </a:xfrm>
          </p:grpSpPr>
          <p:grpSp>
            <p:nvGrpSpPr>
              <p:cNvPr id="328" name="Group 319">
                <a:extLst>
                  <a:ext uri="{FF2B5EF4-FFF2-40B4-BE49-F238E27FC236}">
                    <a16:creationId xmlns:a16="http://schemas.microsoft.com/office/drawing/2014/main" id="{9BC78127-434C-FD30-4C16-D2D38C7D6546}"/>
                  </a:ext>
                </a:extLst>
              </p:cNvPr>
              <p:cNvGrpSpPr/>
              <p:nvPr/>
            </p:nvGrpSpPr>
            <p:grpSpPr>
              <a:xfrm>
                <a:off x="456730" y="7433238"/>
                <a:ext cx="593008" cy="767428"/>
                <a:chOff x="456730" y="7433238"/>
                <a:chExt cx="593008" cy="767428"/>
              </a:xfrm>
            </p:grpSpPr>
            <p:sp>
              <p:nvSpPr>
                <p:cNvPr id="352" name="Oval 255">
                  <a:extLst>
                    <a:ext uri="{FF2B5EF4-FFF2-40B4-BE49-F238E27FC236}">
                      <a16:creationId xmlns:a16="http://schemas.microsoft.com/office/drawing/2014/main" id="{45B9DBAB-0C6D-1CBA-493C-93275B2A26D5}"/>
                    </a:ext>
                  </a:extLst>
                </p:cNvPr>
                <p:cNvSpPr/>
                <p:nvPr/>
              </p:nvSpPr>
              <p:spPr>
                <a:xfrm>
                  <a:off x="456730" y="7433238"/>
                  <a:ext cx="593008" cy="59300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353" name="Oval 78">
                  <a:extLst>
                    <a:ext uri="{FF2B5EF4-FFF2-40B4-BE49-F238E27FC236}">
                      <a16:creationId xmlns:a16="http://schemas.microsoft.com/office/drawing/2014/main" id="{C79D572B-0524-02FC-B439-CE4947CF2CCB}"/>
                    </a:ext>
                  </a:extLst>
                </p:cNvPr>
                <p:cNvSpPr/>
                <p:nvPr/>
              </p:nvSpPr>
              <p:spPr>
                <a:xfrm>
                  <a:off x="456730" y="7433238"/>
                  <a:ext cx="593008" cy="593008"/>
                </a:xfrm>
                <a:prstGeom prst="pie">
                  <a:avLst>
                    <a:gd name="adj1" fmla="val 20121226"/>
                    <a:gd name="adj2" fmla="val 16200000"/>
                  </a:avLst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354" name="Oval 294">
                  <a:extLst>
                    <a:ext uri="{FF2B5EF4-FFF2-40B4-BE49-F238E27FC236}">
                      <a16:creationId xmlns:a16="http://schemas.microsoft.com/office/drawing/2014/main" id="{BBCB84DD-346A-6BBE-2B00-240055D4EC57}"/>
                    </a:ext>
                  </a:extLst>
                </p:cNvPr>
                <p:cNvSpPr/>
                <p:nvPr/>
              </p:nvSpPr>
              <p:spPr>
                <a:xfrm>
                  <a:off x="515396" y="7491904"/>
                  <a:ext cx="475676" cy="47567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grpSp>
              <p:nvGrpSpPr>
                <p:cNvPr id="355" name="Group 265">
                  <a:extLst>
                    <a:ext uri="{FF2B5EF4-FFF2-40B4-BE49-F238E27FC236}">
                      <a16:creationId xmlns:a16="http://schemas.microsoft.com/office/drawing/2014/main" id="{231E131E-B722-1A5C-AEE8-F033B24DE717}"/>
                    </a:ext>
                  </a:extLst>
                </p:cNvPr>
                <p:cNvGrpSpPr/>
                <p:nvPr/>
              </p:nvGrpSpPr>
              <p:grpSpPr>
                <a:xfrm>
                  <a:off x="669148" y="7622398"/>
                  <a:ext cx="168172" cy="214688"/>
                  <a:chOff x="6469063" y="4656138"/>
                  <a:chExt cx="223837" cy="285750"/>
                </a:xfrm>
                <a:solidFill>
                  <a:schemeClr val="tx1"/>
                </a:solidFill>
              </p:grpSpPr>
              <p:sp>
                <p:nvSpPr>
                  <p:cNvPr id="357" name="Freeform 4608">
                    <a:extLst>
                      <a:ext uri="{FF2B5EF4-FFF2-40B4-BE49-F238E27FC236}">
                        <a16:creationId xmlns:a16="http://schemas.microsoft.com/office/drawing/2014/main" id="{94BC6B1A-2646-D0AB-A6EF-9F3D4D66026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6483350" y="4789488"/>
                    <a:ext cx="209550" cy="152400"/>
                  </a:xfrm>
                  <a:custGeom>
                    <a:avLst/>
                    <a:gdLst>
                      <a:gd name="T0" fmla="*/ 512 w 663"/>
                      <a:gd name="T1" fmla="*/ 241 h 482"/>
                      <a:gd name="T2" fmla="*/ 542 w 663"/>
                      <a:gd name="T3" fmla="*/ 61 h 482"/>
                      <a:gd name="T4" fmla="*/ 561 w 663"/>
                      <a:gd name="T5" fmla="*/ 62 h 482"/>
                      <a:gd name="T6" fmla="*/ 578 w 663"/>
                      <a:gd name="T7" fmla="*/ 68 h 482"/>
                      <a:gd name="T8" fmla="*/ 594 w 663"/>
                      <a:gd name="T9" fmla="*/ 75 h 482"/>
                      <a:gd name="T10" fmla="*/ 608 w 663"/>
                      <a:gd name="T11" fmla="*/ 86 h 482"/>
                      <a:gd name="T12" fmla="*/ 618 w 663"/>
                      <a:gd name="T13" fmla="*/ 99 h 482"/>
                      <a:gd name="T14" fmla="*/ 626 w 663"/>
                      <a:gd name="T15" fmla="*/ 114 h 482"/>
                      <a:gd name="T16" fmla="*/ 630 w 663"/>
                      <a:gd name="T17" fmla="*/ 132 h 482"/>
                      <a:gd name="T18" fmla="*/ 632 w 663"/>
                      <a:gd name="T19" fmla="*/ 151 h 482"/>
                      <a:gd name="T20" fmla="*/ 630 w 663"/>
                      <a:gd name="T21" fmla="*/ 170 h 482"/>
                      <a:gd name="T22" fmla="*/ 626 w 663"/>
                      <a:gd name="T23" fmla="*/ 187 h 482"/>
                      <a:gd name="T24" fmla="*/ 618 w 663"/>
                      <a:gd name="T25" fmla="*/ 203 h 482"/>
                      <a:gd name="T26" fmla="*/ 608 w 663"/>
                      <a:gd name="T27" fmla="*/ 215 h 482"/>
                      <a:gd name="T28" fmla="*/ 594 w 663"/>
                      <a:gd name="T29" fmla="*/ 227 h 482"/>
                      <a:gd name="T30" fmla="*/ 578 w 663"/>
                      <a:gd name="T31" fmla="*/ 235 h 482"/>
                      <a:gd name="T32" fmla="*/ 561 w 663"/>
                      <a:gd name="T33" fmla="*/ 239 h 482"/>
                      <a:gd name="T34" fmla="*/ 542 w 663"/>
                      <a:gd name="T35" fmla="*/ 241 h 482"/>
                      <a:gd name="T36" fmla="*/ 542 w 663"/>
                      <a:gd name="T37" fmla="*/ 30 h 482"/>
                      <a:gd name="T38" fmla="*/ 512 w 663"/>
                      <a:gd name="T39" fmla="*/ 16 h 482"/>
                      <a:gd name="T40" fmla="*/ 510 w 663"/>
                      <a:gd name="T41" fmla="*/ 10 h 482"/>
                      <a:gd name="T42" fmla="*/ 507 w 663"/>
                      <a:gd name="T43" fmla="*/ 4 h 482"/>
                      <a:gd name="T44" fmla="*/ 503 w 663"/>
                      <a:gd name="T45" fmla="*/ 1 h 482"/>
                      <a:gd name="T46" fmla="*/ 497 w 663"/>
                      <a:gd name="T47" fmla="*/ 0 h 482"/>
                      <a:gd name="T48" fmla="*/ 12 w 663"/>
                      <a:gd name="T49" fmla="*/ 1 h 482"/>
                      <a:gd name="T50" fmla="*/ 7 w 663"/>
                      <a:gd name="T51" fmla="*/ 3 h 482"/>
                      <a:gd name="T52" fmla="*/ 2 w 663"/>
                      <a:gd name="T53" fmla="*/ 7 h 482"/>
                      <a:gd name="T54" fmla="*/ 0 w 663"/>
                      <a:gd name="T55" fmla="*/ 12 h 482"/>
                      <a:gd name="T56" fmla="*/ 0 w 663"/>
                      <a:gd name="T57" fmla="*/ 392 h 482"/>
                      <a:gd name="T58" fmla="*/ 2 w 663"/>
                      <a:gd name="T59" fmla="*/ 410 h 482"/>
                      <a:gd name="T60" fmla="*/ 7 w 663"/>
                      <a:gd name="T61" fmla="*/ 427 h 482"/>
                      <a:gd name="T62" fmla="*/ 15 w 663"/>
                      <a:gd name="T63" fmla="*/ 442 h 482"/>
                      <a:gd name="T64" fmla="*/ 26 w 663"/>
                      <a:gd name="T65" fmla="*/ 456 h 482"/>
                      <a:gd name="T66" fmla="*/ 39 w 663"/>
                      <a:gd name="T67" fmla="*/ 467 h 482"/>
                      <a:gd name="T68" fmla="*/ 55 w 663"/>
                      <a:gd name="T69" fmla="*/ 475 h 482"/>
                      <a:gd name="T70" fmla="*/ 72 w 663"/>
                      <a:gd name="T71" fmla="*/ 480 h 482"/>
                      <a:gd name="T72" fmla="*/ 90 w 663"/>
                      <a:gd name="T73" fmla="*/ 482 h 482"/>
                      <a:gd name="T74" fmla="*/ 431 w 663"/>
                      <a:gd name="T75" fmla="*/ 482 h 482"/>
                      <a:gd name="T76" fmla="*/ 449 w 663"/>
                      <a:gd name="T77" fmla="*/ 477 h 482"/>
                      <a:gd name="T78" fmla="*/ 465 w 663"/>
                      <a:gd name="T79" fmla="*/ 472 h 482"/>
                      <a:gd name="T80" fmla="*/ 480 w 663"/>
                      <a:gd name="T81" fmla="*/ 462 h 482"/>
                      <a:gd name="T82" fmla="*/ 491 w 663"/>
                      <a:gd name="T83" fmla="*/ 449 h 482"/>
                      <a:gd name="T84" fmla="*/ 501 w 663"/>
                      <a:gd name="T85" fmla="*/ 436 h 482"/>
                      <a:gd name="T86" fmla="*/ 508 w 663"/>
                      <a:gd name="T87" fmla="*/ 419 h 482"/>
                      <a:gd name="T88" fmla="*/ 512 w 663"/>
                      <a:gd name="T89" fmla="*/ 401 h 482"/>
                      <a:gd name="T90" fmla="*/ 512 w 663"/>
                      <a:gd name="T91" fmla="*/ 271 h 482"/>
                      <a:gd name="T92" fmla="*/ 554 w 663"/>
                      <a:gd name="T93" fmla="*/ 271 h 482"/>
                      <a:gd name="T94" fmla="*/ 579 w 663"/>
                      <a:gd name="T95" fmla="*/ 266 h 482"/>
                      <a:gd name="T96" fmla="*/ 601 w 663"/>
                      <a:gd name="T97" fmla="*/ 257 h 482"/>
                      <a:gd name="T98" fmla="*/ 620 w 663"/>
                      <a:gd name="T99" fmla="*/ 245 h 482"/>
                      <a:gd name="T100" fmla="*/ 636 w 663"/>
                      <a:gd name="T101" fmla="*/ 229 h 482"/>
                      <a:gd name="T102" fmla="*/ 648 w 663"/>
                      <a:gd name="T103" fmla="*/ 210 h 482"/>
                      <a:gd name="T104" fmla="*/ 657 w 663"/>
                      <a:gd name="T105" fmla="*/ 187 h 482"/>
                      <a:gd name="T106" fmla="*/ 662 w 663"/>
                      <a:gd name="T107" fmla="*/ 164 h 482"/>
                      <a:gd name="T108" fmla="*/ 662 w 663"/>
                      <a:gd name="T109" fmla="*/ 138 h 482"/>
                      <a:gd name="T110" fmla="*/ 657 w 663"/>
                      <a:gd name="T111" fmla="*/ 114 h 482"/>
                      <a:gd name="T112" fmla="*/ 648 w 663"/>
                      <a:gd name="T113" fmla="*/ 92 h 482"/>
                      <a:gd name="T114" fmla="*/ 636 w 663"/>
                      <a:gd name="T115" fmla="*/ 73 h 482"/>
                      <a:gd name="T116" fmla="*/ 620 w 663"/>
                      <a:gd name="T117" fmla="*/ 56 h 482"/>
                      <a:gd name="T118" fmla="*/ 601 w 663"/>
                      <a:gd name="T119" fmla="*/ 44 h 482"/>
                      <a:gd name="T120" fmla="*/ 579 w 663"/>
                      <a:gd name="T121" fmla="*/ 36 h 482"/>
                      <a:gd name="T122" fmla="*/ 554 w 663"/>
                      <a:gd name="T123" fmla="*/ 31 h 4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663" h="482">
                        <a:moveTo>
                          <a:pt x="542" y="241"/>
                        </a:moveTo>
                        <a:lnTo>
                          <a:pt x="512" y="241"/>
                        </a:lnTo>
                        <a:lnTo>
                          <a:pt x="512" y="61"/>
                        </a:lnTo>
                        <a:lnTo>
                          <a:pt x="542" y="61"/>
                        </a:lnTo>
                        <a:lnTo>
                          <a:pt x="552" y="61"/>
                        </a:lnTo>
                        <a:lnTo>
                          <a:pt x="561" y="62"/>
                        </a:lnTo>
                        <a:lnTo>
                          <a:pt x="570" y="64"/>
                        </a:lnTo>
                        <a:lnTo>
                          <a:pt x="578" y="68"/>
                        </a:lnTo>
                        <a:lnTo>
                          <a:pt x="586" y="71"/>
                        </a:lnTo>
                        <a:lnTo>
                          <a:pt x="594" y="75"/>
                        </a:lnTo>
                        <a:lnTo>
                          <a:pt x="601" y="80"/>
                        </a:lnTo>
                        <a:lnTo>
                          <a:pt x="608" y="86"/>
                        </a:lnTo>
                        <a:lnTo>
                          <a:pt x="613" y="92"/>
                        </a:lnTo>
                        <a:lnTo>
                          <a:pt x="618" y="99"/>
                        </a:lnTo>
                        <a:lnTo>
                          <a:pt x="622" y="106"/>
                        </a:lnTo>
                        <a:lnTo>
                          <a:pt x="626" y="114"/>
                        </a:lnTo>
                        <a:lnTo>
                          <a:pt x="629" y="123"/>
                        </a:lnTo>
                        <a:lnTo>
                          <a:pt x="630" y="132"/>
                        </a:lnTo>
                        <a:lnTo>
                          <a:pt x="632" y="141"/>
                        </a:lnTo>
                        <a:lnTo>
                          <a:pt x="632" y="151"/>
                        </a:lnTo>
                        <a:lnTo>
                          <a:pt x="632" y="160"/>
                        </a:lnTo>
                        <a:lnTo>
                          <a:pt x="630" y="170"/>
                        </a:lnTo>
                        <a:lnTo>
                          <a:pt x="629" y="179"/>
                        </a:lnTo>
                        <a:lnTo>
                          <a:pt x="626" y="187"/>
                        </a:lnTo>
                        <a:lnTo>
                          <a:pt x="622" y="195"/>
                        </a:lnTo>
                        <a:lnTo>
                          <a:pt x="618" y="203"/>
                        </a:lnTo>
                        <a:lnTo>
                          <a:pt x="613" y="210"/>
                        </a:lnTo>
                        <a:lnTo>
                          <a:pt x="608" y="215"/>
                        </a:lnTo>
                        <a:lnTo>
                          <a:pt x="601" y="221"/>
                        </a:lnTo>
                        <a:lnTo>
                          <a:pt x="594" y="227"/>
                        </a:lnTo>
                        <a:lnTo>
                          <a:pt x="586" y="231"/>
                        </a:lnTo>
                        <a:lnTo>
                          <a:pt x="578" y="235"/>
                        </a:lnTo>
                        <a:lnTo>
                          <a:pt x="570" y="237"/>
                        </a:lnTo>
                        <a:lnTo>
                          <a:pt x="561" y="239"/>
                        </a:lnTo>
                        <a:lnTo>
                          <a:pt x="552" y="240"/>
                        </a:lnTo>
                        <a:lnTo>
                          <a:pt x="542" y="241"/>
                        </a:lnTo>
                        <a:lnTo>
                          <a:pt x="542" y="241"/>
                        </a:lnTo>
                        <a:close/>
                        <a:moveTo>
                          <a:pt x="542" y="30"/>
                        </a:moveTo>
                        <a:lnTo>
                          <a:pt x="512" y="30"/>
                        </a:lnTo>
                        <a:lnTo>
                          <a:pt x="512" y="16"/>
                        </a:lnTo>
                        <a:lnTo>
                          <a:pt x="512" y="12"/>
                        </a:lnTo>
                        <a:lnTo>
                          <a:pt x="510" y="10"/>
                        </a:lnTo>
                        <a:lnTo>
                          <a:pt x="509" y="7"/>
                        </a:lnTo>
                        <a:lnTo>
                          <a:pt x="507" y="4"/>
                        </a:lnTo>
                        <a:lnTo>
                          <a:pt x="505" y="3"/>
                        </a:lnTo>
                        <a:lnTo>
                          <a:pt x="503" y="1"/>
                        </a:lnTo>
                        <a:lnTo>
                          <a:pt x="500" y="1"/>
                        </a:lnTo>
                        <a:lnTo>
                          <a:pt x="497" y="0"/>
                        </a:lnTo>
                        <a:lnTo>
                          <a:pt x="15" y="0"/>
                        </a:lnTo>
                        <a:lnTo>
                          <a:pt x="12" y="1"/>
                        </a:lnTo>
                        <a:lnTo>
                          <a:pt x="9" y="1"/>
                        </a:lnTo>
                        <a:lnTo>
                          <a:pt x="7" y="3"/>
                        </a:lnTo>
                        <a:lnTo>
                          <a:pt x="4" y="4"/>
                        </a:lnTo>
                        <a:lnTo>
                          <a:pt x="2" y="7"/>
                        </a:lnTo>
                        <a:lnTo>
                          <a:pt x="1" y="10"/>
                        </a:lnTo>
                        <a:lnTo>
                          <a:pt x="0" y="12"/>
                        </a:lnTo>
                        <a:lnTo>
                          <a:pt x="0" y="16"/>
                        </a:lnTo>
                        <a:lnTo>
                          <a:pt x="0" y="392"/>
                        </a:lnTo>
                        <a:lnTo>
                          <a:pt x="0" y="401"/>
                        </a:lnTo>
                        <a:lnTo>
                          <a:pt x="2" y="410"/>
                        </a:lnTo>
                        <a:lnTo>
                          <a:pt x="3" y="419"/>
                        </a:lnTo>
                        <a:lnTo>
                          <a:pt x="7" y="427"/>
                        </a:lnTo>
                        <a:lnTo>
                          <a:pt x="10" y="435"/>
                        </a:lnTo>
                        <a:lnTo>
                          <a:pt x="15" y="442"/>
                        </a:lnTo>
                        <a:lnTo>
                          <a:pt x="20" y="449"/>
                        </a:lnTo>
                        <a:lnTo>
                          <a:pt x="26" y="456"/>
                        </a:lnTo>
                        <a:lnTo>
                          <a:pt x="33" y="462"/>
                        </a:lnTo>
                        <a:lnTo>
                          <a:pt x="39" y="467"/>
                        </a:lnTo>
                        <a:lnTo>
                          <a:pt x="47" y="471"/>
                        </a:lnTo>
                        <a:lnTo>
                          <a:pt x="55" y="475"/>
                        </a:lnTo>
                        <a:lnTo>
                          <a:pt x="63" y="477"/>
                        </a:lnTo>
                        <a:lnTo>
                          <a:pt x="72" y="480"/>
                        </a:lnTo>
                        <a:lnTo>
                          <a:pt x="81" y="482"/>
                        </a:lnTo>
                        <a:lnTo>
                          <a:pt x="90" y="482"/>
                        </a:lnTo>
                        <a:lnTo>
                          <a:pt x="421" y="482"/>
                        </a:lnTo>
                        <a:lnTo>
                          <a:pt x="431" y="482"/>
                        </a:lnTo>
                        <a:lnTo>
                          <a:pt x="440" y="480"/>
                        </a:lnTo>
                        <a:lnTo>
                          <a:pt x="449" y="477"/>
                        </a:lnTo>
                        <a:lnTo>
                          <a:pt x="457" y="475"/>
                        </a:lnTo>
                        <a:lnTo>
                          <a:pt x="465" y="472"/>
                        </a:lnTo>
                        <a:lnTo>
                          <a:pt x="473" y="467"/>
                        </a:lnTo>
                        <a:lnTo>
                          <a:pt x="480" y="462"/>
                        </a:lnTo>
                        <a:lnTo>
                          <a:pt x="486" y="456"/>
                        </a:lnTo>
                        <a:lnTo>
                          <a:pt x="491" y="449"/>
                        </a:lnTo>
                        <a:lnTo>
                          <a:pt x="497" y="442"/>
                        </a:lnTo>
                        <a:lnTo>
                          <a:pt x="501" y="436"/>
                        </a:lnTo>
                        <a:lnTo>
                          <a:pt x="505" y="428"/>
                        </a:lnTo>
                        <a:lnTo>
                          <a:pt x="508" y="419"/>
                        </a:lnTo>
                        <a:lnTo>
                          <a:pt x="510" y="411"/>
                        </a:lnTo>
                        <a:lnTo>
                          <a:pt x="512" y="401"/>
                        </a:lnTo>
                        <a:lnTo>
                          <a:pt x="512" y="392"/>
                        </a:lnTo>
                        <a:lnTo>
                          <a:pt x="512" y="271"/>
                        </a:lnTo>
                        <a:lnTo>
                          <a:pt x="542" y="271"/>
                        </a:lnTo>
                        <a:lnTo>
                          <a:pt x="554" y="271"/>
                        </a:lnTo>
                        <a:lnTo>
                          <a:pt x="567" y="269"/>
                        </a:lnTo>
                        <a:lnTo>
                          <a:pt x="579" y="266"/>
                        </a:lnTo>
                        <a:lnTo>
                          <a:pt x="591" y="262"/>
                        </a:lnTo>
                        <a:lnTo>
                          <a:pt x="601" y="257"/>
                        </a:lnTo>
                        <a:lnTo>
                          <a:pt x="611" y="252"/>
                        </a:lnTo>
                        <a:lnTo>
                          <a:pt x="620" y="245"/>
                        </a:lnTo>
                        <a:lnTo>
                          <a:pt x="628" y="237"/>
                        </a:lnTo>
                        <a:lnTo>
                          <a:pt x="636" y="229"/>
                        </a:lnTo>
                        <a:lnTo>
                          <a:pt x="643" y="220"/>
                        </a:lnTo>
                        <a:lnTo>
                          <a:pt x="648" y="210"/>
                        </a:lnTo>
                        <a:lnTo>
                          <a:pt x="654" y="199"/>
                        </a:lnTo>
                        <a:lnTo>
                          <a:pt x="657" y="187"/>
                        </a:lnTo>
                        <a:lnTo>
                          <a:pt x="661" y="176"/>
                        </a:lnTo>
                        <a:lnTo>
                          <a:pt x="662" y="164"/>
                        </a:lnTo>
                        <a:lnTo>
                          <a:pt x="663" y="151"/>
                        </a:lnTo>
                        <a:lnTo>
                          <a:pt x="662" y="138"/>
                        </a:lnTo>
                        <a:lnTo>
                          <a:pt x="661" y="125"/>
                        </a:lnTo>
                        <a:lnTo>
                          <a:pt x="657" y="114"/>
                        </a:lnTo>
                        <a:lnTo>
                          <a:pt x="654" y="103"/>
                        </a:lnTo>
                        <a:lnTo>
                          <a:pt x="648" y="92"/>
                        </a:lnTo>
                        <a:lnTo>
                          <a:pt x="643" y="82"/>
                        </a:lnTo>
                        <a:lnTo>
                          <a:pt x="636" y="73"/>
                        </a:lnTo>
                        <a:lnTo>
                          <a:pt x="628" y="64"/>
                        </a:lnTo>
                        <a:lnTo>
                          <a:pt x="620" y="56"/>
                        </a:lnTo>
                        <a:lnTo>
                          <a:pt x="611" y="49"/>
                        </a:lnTo>
                        <a:lnTo>
                          <a:pt x="601" y="44"/>
                        </a:lnTo>
                        <a:lnTo>
                          <a:pt x="591" y="39"/>
                        </a:lnTo>
                        <a:lnTo>
                          <a:pt x="579" y="36"/>
                        </a:lnTo>
                        <a:lnTo>
                          <a:pt x="567" y="33"/>
                        </a:lnTo>
                        <a:lnTo>
                          <a:pt x="554" y="31"/>
                        </a:lnTo>
                        <a:lnTo>
                          <a:pt x="542" y="3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58" name="Freeform 4609">
                    <a:extLst>
                      <a:ext uri="{FF2B5EF4-FFF2-40B4-BE49-F238E27FC236}">
                        <a16:creationId xmlns:a16="http://schemas.microsoft.com/office/drawing/2014/main" id="{4D2C4708-BFB3-B014-F9DD-B08F810F42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469063" y="4703763"/>
                    <a:ext cx="36513" cy="41275"/>
                  </a:xfrm>
                  <a:custGeom>
                    <a:avLst/>
                    <a:gdLst>
                      <a:gd name="T0" fmla="*/ 22 w 116"/>
                      <a:gd name="T1" fmla="*/ 2 h 132"/>
                      <a:gd name="T2" fmla="*/ 18 w 116"/>
                      <a:gd name="T3" fmla="*/ 1 h 132"/>
                      <a:gd name="T4" fmla="*/ 14 w 116"/>
                      <a:gd name="T5" fmla="*/ 0 h 132"/>
                      <a:gd name="T6" fmla="*/ 10 w 116"/>
                      <a:gd name="T7" fmla="*/ 1 h 132"/>
                      <a:gd name="T8" fmla="*/ 7 w 116"/>
                      <a:gd name="T9" fmla="*/ 3 h 132"/>
                      <a:gd name="T10" fmla="*/ 3 w 116"/>
                      <a:gd name="T11" fmla="*/ 5 h 132"/>
                      <a:gd name="T12" fmla="*/ 1 w 116"/>
                      <a:gd name="T13" fmla="*/ 9 h 132"/>
                      <a:gd name="T14" fmla="*/ 0 w 116"/>
                      <a:gd name="T15" fmla="*/ 13 h 132"/>
                      <a:gd name="T16" fmla="*/ 0 w 116"/>
                      <a:gd name="T17" fmla="*/ 17 h 132"/>
                      <a:gd name="T18" fmla="*/ 14 w 116"/>
                      <a:gd name="T19" fmla="*/ 132 h 132"/>
                      <a:gd name="T20" fmla="*/ 116 w 116"/>
                      <a:gd name="T21" fmla="*/ 56 h 132"/>
                      <a:gd name="T22" fmla="*/ 22 w 116"/>
                      <a:gd name="T23" fmla="*/ 2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16" h="132">
                        <a:moveTo>
                          <a:pt x="22" y="2"/>
                        </a:moveTo>
                        <a:lnTo>
                          <a:pt x="18" y="1"/>
                        </a:lnTo>
                        <a:lnTo>
                          <a:pt x="14" y="0"/>
                        </a:lnTo>
                        <a:lnTo>
                          <a:pt x="10" y="1"/>
                        </a:lnTo>
                        <a:lnTo>
                          <a:pt x="7" y="3"/>
                        </a:lnTo>
                        <a:lnTo>
                          <a:pt x="3" y="5"/>
                        </a:lnTo>
                        <a:lnTo>
                          <a:pt x="1" y="9"/>
                        </a:lnTo>
                        <a:lnTo>
                          <a:pt x="0" y="13"/>
                        </a:lnTo>
                        <a:lnTo>
                          <a:pt x="0" y="17"/>
                        </a:lnTo>
                        <a:lnTo>
                          <a:pt x="14" y="132"/>
                        </a:lnTo>
                        <a:lnTo>
                          <a:pt x="116" y="56"/>
                        </a:lnTo>
                        <a:lnTo>
                          <a:pt x="22" y="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59" name="Freeform 4610">
                    <a:extLst>
                      <a:ext uri="{FF2B5EF4-FFF2-40B4-BE49-F238E27FC236}">
                        <a16:creationId xmlns:a16="http://schemas.microsoft.com/office/drawing/2014/main" id="{FF9E665E-C76A-E182-43DF-BBB63FA04CE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6477000" y="4656138"/>
                    <a:ext cx="201613" cy="123825"/>
                  </a:xfrm>
                  <a:custGeom>
                    <a:avLst/>
                    <a:gdLst>
                      <a:gd name="T0" fmla="*/ 526 w 635"/>
                      <a:gd name="T1" fmla="*/ 117 h 391"/>
                      <a:gd name="T2" fmla="*/ 548 w 635"/>
                      <a:gd name="T3" fmla="*/ 80 h 391"/>
                      <a:gd name="T4" fmla="*/ 558 w 635"/>
                      <a:gd name="T5" fmla="*/ 48 h 391"/>
                      <a:gd name="T6" fmla="*/ 583 w 635"/>
                      <a:gd name="T7" fmla="*/ 72 h 391"/>
                      <a:gd name="T8" fmla="*/ 600 w 635"/>
                      <a:gd name="T9" fmla="*/ 108 h 391"/>
                      <a:gd name="T10" fmla="*/ 602 w 635"/>
                      <a:gd name="T11" fmla="*/ 164 h 391"/>
                      <a:gd name="T12" fmla="*/ 583 w 635"/>
                      <a:gd name="T13" fmla="*/ 202 h 391"/>
                      <a:gd name="T14" fmla="*/ 559 w 635"/>
                      <a:gd name="T15" fmla="*/ 213 h 391"/>
                      <a:gd name="T16" fmla="*/ 542 w 635"/>
                      <a:gd name="T17" fmla="*/ 213 h 391"/>
                      <a:gd name="T18" fmla="*/ 514 w 635"/>
                      <a:gd name="T19" fmla="*/ 198 h 391"/>
                      <a:gd name="T20" fmla="*/ 500 w 635"/>
                      <a:gd name="T21" fmla="*/ 167 h 391"/>
                      <a:gd name="T22" fmla="*/ 183 w 635"/>
                      <a:gd name="T23" fmla="*/ 391 h 391"/>
                      <a:gd name="T24" fmla="*/ 193 w 635"/>
                      <a:gd name="T25" fmla="*/ 387 h 391"/>
                      <a:gd name="T26" fmla="*/ 202 w 635"/>
                      <a:gd name="T27" fmla="*/ 387 h 391"/>
                      <a:gd name="T28" fmla="*/ 396 w 635"/>
                      <a:gd name="T29" fmla="*/ 390 h 391"/>
                      <a:gd name="T30" fmla="*/ 486 w 635"/>
                      <a:gd name="T31" fmla="*/ 391 h 391"/>
                      <a:gd name="T32" fmla="*/ 499 w 635"/>
                      <a:gd name="T33" fmla="*/ 382 h 391"/>
                      <a:gd name="T34" fmla="*/ 583 w 635"/>
                      <a:gd name="T35" fmla="*/ 237 h 391"/>
                      <a:gd name="T36" fmla="*/ 605 w 635"/>
                      <a:gd name="T37" fmla="*/ 221 h 391"/>
                      <a:gd name="T38" fmla="*/ 622 w 635"/>
                      <a:gd name="T39" fmla="*/ 197 h 391"/>
                      <a:gd name="T40" fmla="*/ 635 w 635"/>
                      <a:gd name="T41" fmla="*/ 146 h 391"/>
                      <a:gd name="T42" fmla="*/ 629 w 635"/>
                      <a:gd name="T43" fmla="*/ 99 h 391"/>
                      <a:gd name="T44" fmla="*/ 608 w 635"/>
                      <a:gd name="T45" fmla="*/ 55 h 391"/>
                      <a:gd name="T46" fmla="*/ 568 w 635"/>
                      <a:gd name="T47" fmla="*/ 19 h 391"/>
                      <a:gd name="T48" fmla="*/ 522 w 635"/>
                      <a:gd name="T49" fmla="*/ 2 h 391"/>
                      <a:gd name="T50" fmla="*/ 508 w 635"/>
                      <a:gd name="T51" fmla="*/ 12 h 391"/>
                      <a:gd name="T52" fmla="*/ 514 w 635"/>
                      <a:gd name="T53" fmla="*/ 31 h 391"/>
                      <a:gd name="T54" fmla="*/ 522 w 635"/>
                      <a:gd name="T55" fmla="*/ 54 h 391"/>
                      <a:gd name="T56" fmla="*/ 516 w 635"/>
                      <a:gd name="T57" fmla="*/ 79 h 391"/>
                      <a:gd name="T58" fmla="*/ 491 w 635"/>
                      <a:gd name="T59" fmla="*/ 112 h 391"/>
                      <a:gd name="T60" fmla="*/ 474 w 635"/>
                      <a:gd name="T61" fmla="*/ 143 h 391"/>
                      <a:gd name="T62" fmla="*/ 470 w 635"/>
                      <a:gd name="T63" fmla="*/ 173 h 391"/>
                      <a:gd name="T64" fmla="*/ 479 w 635"/>
                      <a:gd name="T65" fmla="*/ 202 h 391"/>
                      <a:gd name="T66" fmla="*/ 409 w 635"/>
                      <a:gd name="T67" fmla="*/ 346 h 391"/>
                      <a:gd name="T68" fmla="*/ 328 w 635"/>
                      <a:gd name="T69" fmla="*/ 329 h 391"/>
                      <a:gd name="T70" fmla="*/ 320 w 635"/>
                      <a:gd name="T71" fmla="*/ 321 h 391"/>
                      <a:gd name="T72" fmla="*/ 320 w 635"/>
                      <a:gd name="T73" fmla="*/ 310 h 391"/>
                      <a:gd name="T74" fmla="*/ 328 w 635"/>
                      <a:gd name="T75" fmla="*/ 302 h 391"/>
                      <a:gd name="T76" fmla="*/ 409 w 635"/>
                      <a:gd name="T77" fmla="*/ 240 h 391"/>
                      <a:gd name="T78" fmla="*/ 295 w 635"/>
                      <a:gd name="T79" fmla="*/ 238 h 391"/>
                      <a:gd name="T80" fmla="*/ 288 w 635"/>
                      <a:gd name="T81" fmla="*/ 229 h 391"/>
                      <a:gd name="T82" fmla="*/ 290 w 635"/>
                      <a:gd name="T83" fmla="*/ 217 h 391"/>
                      <a:gd name="T84" fmla="*/ 300 w 635"/>
                      <a:gd name="T85" fmla="*/ 211 h 391"/>
                      <a:gd name="T86" fmla="*/ 333 w 635"/>
                      <a:gd name="T87" fmla="*/ 180 h 391"/>
                      <a:gd name="T88" fmla="*/ 323 w 635"/>
                      <a:gd name="T89" fmla="*/ 176 h 391"/>
                      <a:gd name="T90" fmla="*/ 318 w 635"/>
                      <a:gd name="T91" fmla="*/ 166 h 391"/>
                      <a:gd name="T92" fmla="*/ 323 w 635"/>
                      <a:gd name="T93" fmla="*/ 154 h 391"/>
                      <a:gd name="T94" fmla="*/ 333 w 635"/>
                      <a:gd name="T95" fmla="*/ 150 h 391"/>
                      <a:gd name="T96" fmla="*/ 300 w 635"/>
                      <a:gd name="T97" fmla="*/ 119 h 391"/>
                      <a:gd name="T98" fmla="*/ 290 w 635"/>
                      <a:gd name="T99" fmla="*/ 114 h 391"/>
                      <a:gd name="T100" fmla="*/ 288 w 635"/>
                      <a:gd name="T101" fmla="*/ 102 h 391"/>
                      <a:gd name="T102" fmla="*/ 295 w 635"/>
                      <a:gd name="T103" fmla="*/ 92 h 391"/>
                      <a:gd name="T104" fmla="*/ 409 w 635"/>
                      <a:gd name="T105" fmla="*/ 90 h 391"/>
                      <a:gd name="T106" fmla="*/ 405 w 635"/>
                      <a:gd name="T107" fmla="*/ 6 h 391"/>
                      <a:gd name="T108" fmla="*/ 396 w 635"/>
                      <a:gd name="T109" fmla="*/ 0 h 391"/>
                      <a:gd name="T110" fmla="*/ 207 w 635"/>
                      <a:gd name="T111" fmla="*/ 1 h 391"/>
                      <a:gd name="T112" fmla="*/ 199 w 635"/>
                      <a:gd name="T113" fmla="*/ 9 h 391"/>
                      <a:gd name="T114" fmla="*/ 196 w 635"/>
                      <a:gd name="T115" fmla="*/ 370 h 391"/>
                      <a:gd name="T116" fmla="*/ 50 w 635"/>
                      <a:gd name="T117" fmla="*/ 385 h 391"/>
                      <a:gd name="T118" fmla="*/ 62 w 635"/>
                      <a:gd name="T119" fmla="*/ 391 h 3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635" h="391">
                        <a:moveTo>
                          <a:pt x="505" y="147"/>
                        </a:moveTo>
                        <a:lnTo>
                          <a:pt x="510" y="136"/>
                        </a:lnTo>
                        <a:lnTo>
                          <a:pt x="521" y="124"/>
                        </a:lnTo>
                        <a:lnTo>
                          <a:pt x="526" y="117"/>
                        </a:lnTo>
                        <a:lnTo>
                          <a:pt x="532" y="108"/>
                        </a:lnTo>
                        <a:lnTo>
                          <a:pt x="539" y="100"/>
                        </a:lnTo>
                        <a:lnTo>
                          <a:pt x="543" y="90"/>
                        </a:lnTo>
                        <a:lnTo>
                          <a:pt x="548" y="80"/>
                        </a:lnTo>
                        <a:lnTo>
                          <a:pt x="550" y="68"/>
                        </a:lnTo>
                        <a:lnTo>
                          <a:pt x="551" y="56"/>
                        </a:lnTo>
                        <a:lnTo>
                          <a:pt x="550" y="44"/>
                        </a:lnTo>
                        <a:lnTo>
                          <a:pt x="558" y="48"/>
                        </a:lnTo>
                        <a:lnTo>
                          <a:pt x="565" y="54"/>
                        </a:lnTo>
                        <a:lnTo>
                          <a:pt x="571" y="59"/>
                        </a:lnTo>
                        <a:lnTo>
                          <a:pt x="577" y="65"/>
                        </a:lnTo>
                        <a:lnTo>
                          <a:pt x="583" y="72"/>
                        </a:lnTo>
                        <a:lnTo>
                          <a:pt x="587" y="79"/>
                        </a:lnTo>
                        <a:lnTo>
                          <a:pt x="591" y="85"/>
                        </a:lnTo>
                        <a:lnTo>
                          <a:pt x="594" y="93"/>
                        </a:lnTo>
                        <a:lnTo>
                          <a:pt x="600" y="108"/>
                        </a:lnTo>
                        <a:lnTo>
                          <a:pt x="603" y="124"/>
                        </a:lnTo>
                        <a:lnTo>
                          <a:pt x="604" y="138"/>
                        </a:lnTo>
                        <a:lnTo>
                          <a:pt x="603" y="154"/>
                        </a:lnTo>
                        <a:lnTo>
                          <a:pt x="602" y="164"/>
                        </a:lnTo>
                        <a:lnTo>
                          <a:pt x="599" y="175"/>
                        </a:lnTo>
                        <a:lnTo>
                          <a:pt x="594" y="185"/>
                        </a:lnTo>
                        <a:lnTo>
                          <a:pt x="590" y="194"/>
                        </a:lnTo>
                        <a:lnTo>
                          <a:pt x="583" y="202"/>
                        </a:lnTo>
                        <a:lnTo>
                          <a:pt x="575" y="208"/>
                        </a:lnTo>
                        <a:lnTo>
                          <a:pt x="569" y="211"/>
                        </a:lnTo>
                        <a:lnTo>
                          <a:pt x="565" y="212"/>
                        </a:lnTo>
                        <a:lnTo>
                          <a:pt x="559" y="213"/>
                        </a:lnTo>
                        <a:lnTo>
                          <a:pt x="553" y="214"/>
                        </a:lnTo>
                        <a:lnTo>
                          <a:pt x="553" y="214"/>
                        </a:lnTo>
                        <a:lnTo>
                          <a:pt x="548" y="213"/>
                        </a:lnTo>
                        <a:lnTo>
                          <a:pt x="542" y="213"/>
                        </a:lnTo>
                        <a:lnTo>
                          <a:pt x="536" y="211"/>
                        </a:lnTo>
                        <a:lnTo>
                          <a:pt x="530" y="208"/>
                        </a:lnTo>
                        <a:lnTo>
                          <a:pt x="521" y="204"/>
                        </a:lnTo>
                        <a:lnTo>
                          <a:pt x="514" y="198"/>
                        </a:lnTo>
                        <a:lnTo>
                          <a:pt x="507" y="191"/>
                        </a:lnTo>
                        <a:lnTo>
                          <a:pt x="504" y="184"/>
                        </a:lnTo>
                        <a:lnTo>
                          <a:pt x="500" y="175"/>
                        </a:lnTo>
                        <a:lnTo>
                          <a:pt x="500" y="167"/>
                        </a:lnTo>
                        <a:lnTo>
                          <a:pt x="501" y="156"/>
                        </a:lnTo>
                        <a:lnTo>
                          <a:pt x="505" y="147"/>
                        </a:lnTo>
                        <a:close/>
                        <a:moveTo>
                          <a:pt x="62" y="391"/>
                        </a:moveTo>
                        <a:lnTo>
                          <a:pt x="183" y="391"/>
                        </a:lnTo>
                        <a:lnTo>
                          <a:pt x="183" y="391"/>
                        </a:lnTo>
                        <a:lnTo>
                          <a:pt x="183" y="391"/>
                        </a:lnTo>
                        <a:lnTo>
                          <a:pt x="189" y="390"/>
                        </a:lnTo>
                        <a:lnTo>
                          <a:pt x="193" y="387"/>
                        </a:lnTo>
                        <a:lnTo>
                          <a:pt x="196" y="382"/>
                        </a:lnTo>
                        <a:lnTo>
                          <a:pt x="198" y="377"/>
                        </a:lnTo>
                        <a:lnTo>
                          <a:pt x="199" y="382"/>
                        </a:lnTo>
                        <a:lnTo>
                          <a:pt x="202" y="387"/>
                        </a:lnTo>
                        <a:lnTo>
                          <a:pt x="207" y="390"/>
                        </a:lnTo>
                        <a:lnTo>
                          <a:pt x="212" y="391"/>
                        </a:lnTo>
                        <a:lnTo>
                          <a:pt x="393" y="391"/>
                        </a:lnTo>
                        <a:lnTo>
                          <a:pt x="396" y="390"/>
                        </a:lnTo>
                        <a:lnTo>
                          <a:pt x="400" y="389"/>
                        </a:lnTo>
                        <a:lnTo>
                          <a:pt x="403" y="390"/>
                        </a:lnTo>
                        <a:lnTo>
                          <a:pt x="407" y="391"/>
                        </a:lnTo>
                        <a:lnTo>
                          <a:pt x="486" y="391"/>
                        </a:lnTo>
                        <a:lnTo>
                          <a:pt x="489" y="390"/>
                        </a:lnTo>
                        <a:lnTo>
                          <a:pt x="494" y="389"/>
                        </a:lnTo>
                        <a:lnTo>
                          <a:pt x="496" y="386"/>
                        </a:lnTo>
                        <a:lnTo>
                          <a:pt x="499" y="382"/>
                        </a:lnTo>
                        <a:lnTo>
                          <a:pt x="564" y="242"/>
                        </a:lnTo>
                        <a:lnTo>
                          <a:pt x="570" y="241"/>
                        </a:lnTo>
                        <a:lnTo>
                          <a:pt x="577" y="240"/>
                        </a:lnTo>
                        <a:lnTo>
                          <a:pt x="583" y="237"/>
                        </a:lnTo>
                        <a:lnTo>
                          <a:pt x="590" y="234"/>
                        </a:lnTo>
                        <a:lnTo>
                          <a:pt x="595" y="230"/>
                        </a:lnTo>
                        <a:lnTo>
                          <a:pt x="601" y="227"/>
                        </a:lnTo>
                        <a:lnTo>
                          <a:pt x="605" y="221"/>
                        </a:lnTo>
                        <a:lnTo>
                          <a:pt x="610" y="216"/>
                        </a:lnTo>
                        <a:lnTo>
                          <a:pt x="614" y="211"/>
                        </a:lnTo>
                        <a:lnTo>
                          <a:pt x="619" y="204"/>
                        </a:lnTo>
                        <a:lnTo>
                          <a:pt x="622" y="197"/>
                        </a:lnTo>
                        <a:lnTo>
                          <a:pt x="626" y="190"/>
                        </a:lnTo>
                        <a:lnTo>
                          <a:pt x="630" y="175"/>
                        </a:lnTo>
                        <a:lnTo>
                          <a:pt x="634" y="158"/>
                        </a:lnTo>
                        <a:lnTo>
                          <a:pt x="635" y="146"/>
                        </a:lnTo>
                        <a:lnTo>
                          <a:pt x="635" y="134"/>
                        </a:lnTo>
                        <a:lnTo>
                          <a:pt x="634" y="123"/>
                        </a:lnTo>
                        <a:lnTo>
                          <a:pt x="631" y="110"/>
                        </a:lnTo>
                        <a:lnTo>
                          <a:pt x="629" y="99"/>
                        </a:lnTo>
                        <a:lnTo>
                          <a:pt x="625" y="88"/>
                        </a:lnTo>
                        <a:lnTo>
                          <a:pt x="620" y="76"/>
                        </a:lnTo>
                        <a:lnTo>
                          <a:pt x="614" y="65"/>
                        </a:lnTo>
                        <a:lnTo>
                          <a:pt x="608" y="55"/>
                        </a:lnTo>
                        <a:lnTo>
                          <a:pt x="599" y="45"/>
                        </a:lnTo>
                        <a:lnTo>
                          <a:pt x="590" y="36"/>
                        </a:lnTo>
                        <a:lnTo>
                          <a:pt x="579" y="27"/>
                        </a:lnTo>
                        <a:lnTo>
                          <a:pt x="568" y="19"/>
                        </a:lnTo>
                        <a:lnTo>
                          <a:pt x="556" y="12"/>
                        </a:lnTo>
                        <a:lnTo>
                          <a:pt x="542" y="6"/>
                        </a:lnTo>
                        <a:lnTo>
                          <a:pt x="526" y="3"/>
                        </a:lnTo>
                        <a:lnTo>
                          <a:pt x="522" y="2"/>
                        </a:lnTo>
                        <a:lnTo>
                          <a:pt x="517" y="3"/>
                        </a:lnTo>
                        <a:lnTo>
                          <a:pt x="514" y="5"/>
                        </a:lnTo>
                        <a:lnTo>
                          <a:pt x="510" y="9"/>
                        </a:lnTo>
                        <a:lnTo>
                          <a:pt x="508" y="12"/>
                        </a:lnTo>
                        <a:lnTo>
                          <a:pt x="508" y="16"/>
                        </a:lnTo>
                        <a:lnTo>
                          <a:pt x="508" y="21"/>
                        </a:lnTo>
                        <a:lnTo>
                          <a:pt x="510" y="25"/>
                        </a:lnTo>
                        <a:lnTo>
                          <a:pt x="514" y="31"/>
                        </a:lnTo>
                        <a:lnTo>
                          <a:pt x="517" y="38"/>
                        </a:lnTo>
                        <a:lnTo>
                          <a:pt x="520" y="44"/>
                        </a:lnTo>
                        <a:lnTo>
                          <a:pt x="521" y="49"/>
                        </a:lnTo>
                        <a:lnTo>
                          <a:pt x="522" y="54"/>
                        </a:lnTo>
                        <a:lnTo>
                          <a:pt x="522" y="59"/>
                        </a:lnTo>
                        <a:lnTo>
                          <a:pt x="521" y="64"/>
                        </a:lnTo>
                        <a:lnTo>
                          <a:pt x="520" y="70"/>
                        </a:lnTo>
                        <a:lnTo>
                          <a:pt x="516" y="79"/>
                        </a:lnTo>
                        <a:lnTo>
                          <a:pt x="510" y="88"/>
                        </a:lnTo>
                        <a:lnTo>
                          <a:pt x="504" y="97"/>
                        </a:lnTo>
                        <a:lnTo>
                          <a:pt x="497" y="106"/>
                        </a:lnTo>
                        <a:lnTo>
                          <a:pt x="491" y="112"/>
                        </a:lnTo>
                        <a:lnTo>
                          <a:pt x="486" y="120"/>
                        </a:lnTo>
                        <a:lnTo>
                          <a:pt x="481" y="128"/>
                        </a:lnTo>
                        <a:lnTo>
                          <a:pt x="477" y="136"/>
                        </a:lnTo>
                        <a:lnTo>
                          <a:pt x="474" y="143"/>
                        </a:lnTo>
                        <a:lnTo>
                          <a:pt x="472" y="151"/>
                        </a:lnTo>
                        <a:lnTo>
                          <a:pt x="471" y="159"/>
                        </a:lnTo>
                        <a:lnTo>
                          <a:pt x="470" y="167"/>
                        </a:lnTo>
                        <a:lnTo>
                          <a:pt x="470" y="173"/>
                        </a:lnTo>
                        <a:lnTo>
                          <a:pt x="471" y="181"/>
                        </a:lnTo>
                        <a:lnTo>
                          <a:pt x="473" y="188"/>
                        </a:lnTo>
                        <a:lnTo>
                          <a:pt x="475" y="195"/>
                        </a:lnTo>
                        <a:lnTo>
                          <a:pt x="479" y="202"/>
                        </a:lnTo>
                        <a:lnTo>
                          <a:pt x="482" y="207"/>
                        </a:lnTo>
                        <a:lnTo>
                          <a:pt x="487" y="213"/>
                        </a:lnTo>
                        <a:lnTo>
                          <a:pt x="491" y="219"/>
                        </a:lnTo>
                        <a:lnTo>
                          <a:pt x="409" y="346"/>
                        </a:lnTo>
                        <a:lnTo>
                          <a:pt x="409" y="330"/>
                        </a:lnTo>
                        <a:lnTo>
                          <a:pt x="333" y="330"/>
                        </a:lnTo>
                        <a:lnTo>
                          <a:pt x="330" y="330"/>
                        </a:lnTo>
                        <a:lnTo>
                          <a:pt x="328" y="329"/>
                        </a:lnTo>
                        <a:lnTo>
                          <a:pt x="324" y="328"/>
                        </a:lnTo>
                        <a:lnTo>
                          <a:pt x="323" y="326"/>
                        </a:lnTo>
                        <a:lnTo>
                          <a:pt x="321" y="324"/>
                        </a:lnTo>
                        <a:lnTo>
                          <a:pt x="320" y="321"/>
                        </a:lnTo>
                        <a:lnTo>
                          <a:pt x="318" y="319"/>
                        </a:lnTo>
                        <a:lnTo>
                          <a:pt x="318" y="316"/>
                        </a:lnTo>
                        <a:lnTo>
                          <a:pt x="318" y="312"/>
                        </a:lnTo>
                        <a:lnTo>
                          <a:pt x="320" y="310"/>
                        </a:lnTo>
                        <a:lnTo>
                          <a:pt x="321" y="308"/>
                        </a:lnTo>
                        <a:lnTo>
                          <a:pt x="323" y="306"/>
                        </a:lnTo>
                        <a:lnTo>
                          <a:pt x="324" y="303"/>
                        </a:lnTo>
                        <a:lnTo>
                          <a:pt x="328" y="302"/>
                        </a:lnTo>
                        <a:lnTo>
                          <a:pt x="330" y="301"/>
                        </a:lnTo>
                        <a:lnTo>
                          <a:pt x="333" y="301"/>
                        </a:lnTo>
                        <a:lnTo>
                          <a:pt x="409" y="301"/>
                        </a:lnTo>
                        <a:lnTo>
                          <a:pt x="409" y="240"/>
                        </a:lnTo>
                        <a:lnTo>
                          <a:pt x="303" y="240"/>
                        </a:lnTo>
                        <a:lnTo>
                          <a:pt x="300" y="240"/>
                        </a:lnTo>
                        <a:lnTo>
                          <a:pt x="297" y="239"/>
                        </a:lnTo>
                        <a:lnTo>
                          <a:pt x="295" y="238"/>
                        </a:lnTo>
                        <a:lnTo>
                          <a:pt x="292" y="236"/>
                        </a:lnTo>
                        <a:lnTo>
                          <a:pt x="290" y="233"/>
                        </a:lnTo>
                        <a:lnTo>
                          <a:pt x="289" y="231"/>
                        </a:lnTo>
                        <a:lnTo>
                          <a:pt x="288" y="229"/>
                        </a:lnTo>
                        <a:lnTo>
                          <a:pt x="288" y="225"/>
                        </a:lnTo>
                        <a:lnTo>
                          <a:pt x="288" y="222"/>
                        </a:lnTo>
                        <a:lnTo>
                          <a:pt x="289" y="220"/>
                        </a:lnTo>
                        <a:lnTo>
                          <a:pt x="290" y="217"/>
                        </a:lnTo>
                        <a:lnTo>
                          <a:pt x="292" y="215"/>
                        </a:lnTo>
                        <a:lnTo>
                          <a:pt x="295" y="213"/>
                        </a:lnTo>
                        <a:lnTo>
                          <a:pt x="297" y="212"/>
                        </a:lnTo>
                        <a:lnTo>
                          <a:pt x="300" y="211"/>
                        </a:lnTo>
                        <a:lnTo>
                          <a:pt x="303" y="211"/>
                        </a:lnTo>
                        <a:lnTo>
                          <a:pt x="409" y="211"/>
                        </a:lnTo>
                        <a:lnTo>
                          <a:pt x="409" y="180"/>
                        </a:lnTo>
                        <a:lnTo>
                          <a:pt x="333" y="180"/>
                        </a:lnTo>
                        <a:lnTo>
                          <a:pt x="330" y="180"/>
                        </a:lnTo>
                        <a:lnTo>
                          <a:pt x="328" y="179"/>
                        </a:lnTo>
                        <a:lnTo>
                          <a:pt x="324" y="178"/>
                        </a:lnTo>
                        <a:lnTo>
                          <a:pt x="323" y="176"/>
                        </a:lnTo>
                        <a:lnTo>
                          <a:pt x="321" y="173"/>
                        </a:lnTo>
                        <a:lnTo>
                          <a:pt x="320" y="171"/>
                        </a:lnTo>
                        <a:lnTo>
                          <a:pt x="318" y="168"/>
                        </a:lnTo>
                        <a:lnTo>
                          <a:pt x="318" y="166"/>
                        </a:lnTo>
                        <a:lnTo>
                          <a:pt x="318" y="162"/>
                        </a:lnTo>
                        <a:lnTo>
                          <a:pt x="320" y="160"/>
                        </a:lnTo>
                        <a:lnTo>
                          <a:pt x="321" y="156"/>
                        </a:lnTo>
                        <a:lnTo>
                          <a:pt x="323" y="154"/>
                        </a:lnTo>
                        <a:lnTo>
                          <a:pt x="324" y="153"/>
                        </a:lnTo>
                        <a:lnTo>
                          <a:pt x="328" y="151"/>
                        </a:lnTo>
                        <a:lnTo>
                          <a:pt x="330" y="151"/>
                        </a:lnTo>
                        <a:lnTo>
                          <a:pt x="333" y="150"/>
                        </a:lnTo>
                        <a:lnTo>
                          <a:pt x="409" y="150"/>
                        </a:lnTo>
                        <a:lnTo>
                          <a:pt x="409" y="120"/>
                        </a:lnTo>
                        <a:lnTo>
                          <a:pt x="303" y="120"/>
                        </a:lnTo>
                        <a:lnTo>
                          <a:pt x="300" y="119"/>
                        </a:lnTo>
                        <a:lnTo>
                          <a:pt x="297" y="119"/>
                        </a:lnTo>
                        <a:lnTo>
                          <a:pt x="295" y="117"/>
                        </a:lnTo>
                        <a:lnTo>
                          <a:pt x="292" y="116"/>
                        </a:lnTo>
                        <a:lnTo>
                          <a:pt x="290" y="114"/>
                        </a:lnTo>
                        <a:lnTo>
                          <a:pt x="289" y="111"/>
                        </a:lnTo>
                        <a:lnTo>
                          <a:pt x="288" y="108"/>
                        </a:lnTo>
                        <a:lnTo>
                          <a:pt x="288" y="105"/>
                        </a:lnTo>
                        <a:lnTo>
                          <a:pt x="288" y="102"/>
                        </a:lnTo>
                        <a:lnTo>
                          <a:pt x="289" y="99"/>
                        </a:lnTo>
                        <a:lnTo>
                          <a:pt x="290" y="97"/>
                        </a:lnTo>
                        <a:lnTo>
                          <a:pt x="292" y="94"/>
                        </a:lnTo>
                        <a:lnTo>
                          <a:pt x="295" y="92"/>
                        </a:lnTo>
                        <a:lnTo>
                          <a:pt x="297" y="91"/>
                        </a:lnTo>
                        <a:lnTo>
                          <a:pt x="300" y="90"/>
                        </a:lnTo>
                        <a:lnTo>
                          <a:pt x="303" y="90"/>
                        </a:lnTo>
                        <a:lnTo>
                          <a:pt x="409" y="90"/>
                        </a:lnTo>
                        <a:lnTo>
                          <a:pt x="409" y="14"/>
                        </a:lnTo>
                        <a:lnTo>
                          <a:pt x="408" y="12"/>
                        </a:lnTo>
                        <a:lnTo>
                          <a:pt x="408" y="9"/>
                        </a:lnTo>
                        <a:lnTo>
                          <a:pt x="405" y="6"/>
                        </a:lnTo>
                        <a:lnTo>
                          <a:pt x="404" y="4"/>
                        </a:lnTo>
                        <a:lnTo>
                          <a:pt x="402" y="2"/>
                        </a:lnTo>
                        <a:lnTo>
                          <a:pt x="399" y="1"/>
                        </a:lnTo>
                        <a:lnTo>
                          <a:pt x="396" y="0"/>
                        </a:lnTo>
                        <a:lnTo>
                          <a:pt x="393" y="0"/>
                        </a:lnTo>
                        <a:lnTo>
                          <a:pt x="212" y="0"/>
                        </a:lnTo>
                        <a:lnTo>
                          <a:pt x="210" y="0"/>
                        </a:lnTo>
                        <a:lnTo>
                          <a:pt x="207" y="1"/>
                        </a:lnTo>
                        <a:lnTo>
                          <a:pt x="204" y="2"/>
                        </a:lnTo>
                        <a:lnTo>
                          <a:pt x="202" y="4"/>
                        </a:lnTo>
                        <a:lnTo>
                          <a:pt x="200" y="6"/>
                        </a:lnTo>
                        <a:lnTo>
                          <a:pt x="199" y="9"/>
                        </a:lnTo>
                        <a:lnTo>
                          <a:pt x="198" y="12"/>
                        </a:lnTo>
                        <a:lnTo>
                          <a:pt x="198" y="14"/>
                        </a:lnTo>
                        <a:lnTo>
                          <a:pt x="198" y="374"/>
                        </a:lnTo>
                        <a:lnTo>
                          <a:pt x="196" y="370"/>
                        </a:lnTo>
                        <a:lnTo>
                          <a:pt x="194" y="365"/>
                        </a:lnTo>
                        <a:lnTo>
                          <a:pt x="111" y="227"/>
                        </a:lnTo>
                        <a:lnTo>
                          <a:pt x="0" y="310"/>
                        </a:lnTo>
                        <a:lnTo>
                          <a:pt x="50" y="385"/>
                        </a:lnTo>
                        <a:lnTo>
                          <a:pt x="52" y="387"/>
                        </a:lnTo>
                        <a:lnTo>
                          <a:pt x="55" y="389"/>
                        </a:lnTo>
                        <a:lnTo>
                          <a:pt x="59" y="390"/>
                        </a:lnTo>
                        <a:lnTo>
                          <a:pt x="62" y="391"/>
                        </a:lnTo>
                        <a:lnTo>
                          <a:pt x="62" y="39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356" name="TextBox 261">
                  <a:extLst>
                    <a:ext uri="{FF2B5EF4-FFF2-40B4-BE49-F238E27FC236}">
                      <a16:creationId xmlns:a16="http://schemas.microsoft.com/office/drawing/2014/main" id="{74F16085-16B5-E0E7-D23C-CFE50C554E1C}"/>
                    </a:ext>
                  </a:extLst>
                </p:cNvPr>
                <p:cNvSpPr txBox="1"/>
                <p:nvPr/>
              </p:nvSpPr>
              <p:spPr>
                <a:xfrm>
                  <a:off x="603355" y="8092944"/>
                  <a:ext cx="299762" cy="10772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pPr algn="ctr">
                    <a:spcAft>
                      <a:spcPts val="300"/>
                    </a:spcAft>
                  </a:pPr>
                  <a:r>
                    <a:rPr lang="en-US" sz="700" dirty="0" err="1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Créatif</a:t>
                  </a:r>
                  <a:endParaRPr lang="en-US" sz="7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grpSp>
            <p:nvGrpSpPr>
              <p:cNvPr id="329" name="Group 320">
                <a:extLst>
                  <a:ext uri="{FF2B5EF4-FFF2-40B4-BE49-F238E27FC236}">
                    <a16:creationId xmlns:a16="http://schemas.microsoft.com/office/drawing/2014/main" id="{A9CD9535-BA62-E0C3-667A-B4DA2E4EA2AB}"/>
                  </a:ext>
                </a:extLst>
              </p:cNvPr>
              <p:cNvGrpSpPr/>
              <p:nvPr/>
            </p:nvGrpSpPr>
            <p:grpSpPr>
              <a:xfrm>
                <a:off x="1398861" y="7433238"/>
                <a:ext cx="593008" cy="767428"/>
                <a:chOff x="1398861" y="7433238"/>
                <a:chExt cx="593008" cy="767428"/>
              </a:xfrm>
            </p:grpSpPr>
            <p:sp>
              <p:nvSpPr>
                <p:cNvPr id="339" name="Oval 257">
                  <a:extLst>
                    <a:ext uri="{FF2B5EF4-FFF2-40B4-BE49-F238E27FC236}">
                      <a16:creationId xmlns:a16="http://schemas.microsoft.com/office/drawing/2014/main" id="{BD4DD567-928E-8D9A-7230-5658E01FAFA4}"/>
                    </a:ext>
                  </a:extLst>
                </p:cNvPr>
                <p:cNvSpPr/>
                <p:nvPr/>
              </p:nvSpPr>
              <p:spPr>
                <a:xfrm>
                  <a:off x="1398861" y="7433238"/>
                  <a:ext cx="593008" cy="59300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340" name="Oval 80">
                  <a:extLst>
                    <a:ext uri="{FF2B5EF4-FFF2-40B4-BE49-F238E27FC236}">
                      <a16:creationId xmlns:a16="http://schemas.microsoft.com/office/drawing/2014/main" id="{52715610-1D0D-0481-CC6D-88E54F11308E}"/>
                    </a:ext>
                  </a:extLst>
                </p:cNvPr>
                <p:cNvSpPr/>
                <p:nvPr/>
              </p:nvSpPr>
              <p:spPr>
                <a:xfrm>
                  <a:off x="1398861" y="7433238"/>
                  <a:ext cx="593008" cy="593008"/>
                </a:xfrm>
                <a:prstGeom prst="pie">
                  <a:avLst>
                    <a:gd name="adj1" fmla="val 17468236"/>
                    <a:gd name="adj2" fmla="val 16200000"/>
                  </a:avLst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341" name="Oval 296">
                  <a:extLst>
                    <a:ext uri="{FF2B5EF4-FFF2-40B4-BE49-F238E27FC236}">
                      <a16:creationId xmlns:a16="http://schemas.microsoft.com/office/drawing/2014/main" id="{3E7A17EF-8E5F-9AD1-F507-8529CBE73CC8}"/>
                    </a:ext>
                  </a:extLst>
                </p:cNvPr>
                <p:cNvSpPr/>
                <p:nvPr/>
              </p:nvSpPr>
              <p:spPr>
                <a:xfrm>
                  <a:off x="1457527" y="7491904"/>
                  <a:ext cx="475676" cy="47567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grpSp>
              <p:nvGrpSpPr>
                <p:cNvPr id="342" name="Group 267">
                  <a:extLst>
                    <a:ext uri="{FF2B5EF4-FFF2-40B4-BE49-F238E27FC236}">
                      <a16:creationId xmlns:a16="http://schemas.microsoft.com/office/drawing/2014/main" id="{48C1935B-A4CF-D7FB-486A-EA19B4048EAD}"/>
                    </a:ext>
                  </a:extLst>
                </p:cNvPr>
                <p:cNvGrpSpPr/>
                <p:nvPr/>
              </p:nvGrpSpPr>
              <p:grpSpPr>
                <a:xfrm>
                  <a:off x="1588438" y="7622815"/>
                  <a:ext cx="213854" cy="213854"/>
                  <a:chOff x="11045825" y="835025"/>
                  <a:chExt cx="258763" cy="258763"/>
                </a:xfrm>
                <a:solidFill>
                  <a:schemeClr val="tx1"/>
                </a:solidFill>
              </p:grpSpPr>
              <p:sp>
                <p:nvSpPr>
                  <p:cNvPr id="344" name="Freeform 2131">
                    <a:extLst>
                      <a:ext uri="{FF2B5EF4-FFF2-40B4-BE49-F238E27FC236}">
                        <a16:creationId xmlns:a16="http://schemas.microsoft.com/office/drawing/2014/main" id="{FDCABD61-8DAF-CCEB-97CD-B0F3E10B01E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156950" y="1065213"/>
                    <a:ext cx="38100" cy="9525"/>
                  </a:xfrm>
                  <a:custGeom>
                    <a:avLst/>
                    <a:gdLst>
                      <a:gd name="T0" fmla="*/ 105 w 120"/>
                      <a:gd name="T1" fmla="*/ 0 h 29"/>
                      <a:gd name="T2" fmla="*/ 14 w 120"/>
                      <a:gd name="T3" fmla="*/ 0 h 29"/>
                      <a:gd name="T4" fmla="*/ 8 w 120"/>
                      <a:gd name="T5" fmla="*/ 1 h 29"/>
                      <a:gd name="T6" fmla="*/ 3 w 120"/>
                      <a:gd name="T7" fmla="*/ 4 h 29"/>
                      <a:gd name="T8" fmla="*/ 1 w 120"/>
                      <a:gd name="T9" fmla="*/ 9 h 29"/>
                      <a:gd name="T10" fmla="*/ 0 w 120"/>
                      <a:gd name="T11" fmla="*/ 15 h 29"/>
                      <a:gd name="T12" fmla="*/ 1 w 120"/>
                      <a:gd name="T13" fmla="*/ 21 h 29"/>
                      <a:gd name="T14" fmla="*/ 3 w 120"/>
                      <a:gd name="T15" fmla="*/ 26 h 29"/>
                      <a:gd name="T16" fmla="*/ 8 w 120"/>
                      <a:gd name="T17" fmla="*/ 28 h 29"/>
                      <a:gd name="T18" fmla="*/ 14 w 120"/>
                      <a:gd name="T19" fmla="*/ 29 h 29"/>
                      <a:gd name="T20" fmla="*/ 105 w 120"/>
                      <a:gd name="T21" fmla="*/ 29 h 29"/>
                      <a:gd name="T22" fmla="*/ 111 w 120"/>
                      <a:gd name="T23" fmla="*/ 28 h 29"/>
                      <a:gd name="T24" fmla="*/ 116 w 120"/>
                      <a:gd name="T25" fmla="*/ 26 h 29"/>
                      <a:gd name="T26" fmla="*/ 118 w 120"/>
                      <a:gd name="T27" fmla="*/ 21 h 29"/>
                      <a:gd name="T28" fmla="*/ 120 w 120"/>
                      <a:gd name="T29" fmla="*/ 15 h 29"/>
                      <a:gd name="T30" fmla="*/ 118 w 120"/>
                      <a:gd name="T31" fmla="*/ 9 h 29"/>
                      <a:gd name="T32" fmla="*/ 116 w 120"/>
                      <a:gd name="T33" fmla="*/ 4 h 29"/>
                      <a:gd name="T34" fmla="*/ 111 w 120"/>
                      <a:gd name="T35" fmla="*/ 1 h 29"/>
                      <a:gd name="T36" fmla="*/ 105 w 120"/>
                      <a:gd name="T37" fmla="*/ 0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20" h="29">
                        <a:moveTo>
                          <a:pt x="105" y="0"/>
                        </a:moveTo>
                        <a:lnTo>
                          <a:pt x="14" y="0"/>
                        </a:lnTo>
                        <a:lnTo>
                          <a:pt x="8" y="1"/>
                        </a:lnTo>
                        <a:lnTo>
                          <a:pt x="3" y="4"/>
                        </a:lnTo>
                        <a:lnTo>
                          <a:pt x="1" y="9"/>
                        </a:lnTo>
                        <a:lnTo>
                          <a:pt x="0" y="15"/>
                        </a:lnTo>
                        <a:lnTo>
                          <a:pt x="1" y="21"/>
                        </a:lnTo>
                        <a:lnTo>
                          <a:pt x="3" y="26"/>
                        </a:lnTo>
                        <a:lnTo>
                          <a:pt x="8" y="28"/>
                        </a:lnTo>
                        <a:lnTo>
                          <a:pt x="14" y="29"/>
                        </a:lnTo>
                        <a:lnTo>
                          <a:pt x="105" y="29"/>
                        </a:lnTo>
                        <a:lnTo>
                          <a:pt x="111" y="28"/>
                        </a:lnTo>
                        <a:lnTo>
                          <a:pt x="116" y="26"/>
                        </a:lnTo>
                        <a:lnTo>
                          <a:pt x="118" y="21"/>
                        </a:lnTo>
                        <a:lnTo>
                          <a:pt x="120" y="15"/>
                        </a:lnTo>
                        <a:lnTo>
                          <a:pt x="118" y="9"/>
                        </a:lnTo>
                        <a:lnTo>
                          <a:pt x="116" y="4"/>
                        </a:lnTo>
                        <a:lnTo>
                          <a:pt x="111" y="1"/>
                        </a:lnTo>
                        <a:lnTo>
                          <a:pt x="105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45" name="Freeform 2132">
                    <a:extLst>
                      <a:ext uri="{FF2B5EF4-FFF2-40B4-BE49-F238E27FC236}">
                        <a16:creationId xmlns:a16="http://schemas.microsoft.com/office/drawing/2014/main" id="{5CA8B019-AB3B-DD8B-867C-82C863F17B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166475" y="1084263"/>
                    <a:ext cx="19050" cy="9525"/>
                  </a:xfrm>
                  <a:custGeom>
                    <a:avLst/>
                    <a:gdLst>
                      <a:gd name="T0" fmla="*/ 45 w 61"/>
                      <a:gd name="T1" fmla="*/ 0 h 30"/>
                      <a:gd name="T2" fmla="*/ 16 w 61"/>
                      <a:gd name="T3" fmla="*/ 0 h 30"/>
                      <a:gd name="T4" fmla="*/ 10 w 61"/>
                      <a:gd name="T5" fmla="*/ 1 h 30"/>
                      <a:gd name="T6" fmla="*/ 5 w 61"/>
                      <a:gd name="T7" fmla="*/ 5 h 30"/>
                      <a:gd name="T8" fmla="*/ 1 w 61"/>
                      <a:gd name="T9" fmla="*/ 8 h 30"/>
                      <a:gd name="T10" fmla="*/ 0 w 61"/>
                      <a:gd name="T11" fmla="*/ 14 h 30"/>
                      <a:gd name="T12" fmla="*/ 1 w 61"/>
                      <a:gd name="T13" fmla="*/ 21 h 30"/>
                      <a:gd name="T14" fmla="*/ 5 w 61"/>
                      <a:gd name="T15" fmla="*/ 25 h 30"/>
                      <a:gd name="T16" fmla="*/ 10 w 61"/>
                      <a:gd name="T17" fmla="*/ 29 h 30"/>
                      <a:gd name="T18" fmla="*/ 16 w 61"/>
                      <a:gd name="T19" fmla="*/ 30 h 30"/>
                      <a:gd name="T20" fmla="*/ 45 w 61"/>
                      <a:gd name="T21" fmla="*/ 30 h 30"/>
                      <a:gd name="T22" fmla="*/ 51 w 61"/>
                      <a:gd name="T23" fmla="*/ 29 h 30"/>
                      <a:gd name="T24" fmla="*/ 56 w 61"/>
                      <a:gd name="T25" fmla="*/ 25 h 30"/>
                      <a:gd name="T26" fmla="*/ 60 w 61"/>
                      <a:gd name="T27" fmla="*/ 21 h 30"/>
                      <a:gd name="T28" fmla="*/ 61 w 61"/>
                      <a:gd name="T29" fmla="*/ 14 h 30"/>
                      <a:gd name="T30" fmla="*/ 60 w 61"/>
                      <a:gd name="T31" fmla="*/ 8 h 30"/>
                      <a:gd name="T32" fmla="*/ 56 w 61"/>
                      <a:gd name="T33" fmla="*/ 5 h 30"/>
                      <a:gd name="T34" fmla="*/ 51 w 61"/>
                      <a:gd name="T35" fmla="*/ 1 h 30"/>
                      <a:gd name="T36" fmla="*/ 45 w 61"/>
                      <a:gd name="T37" fmla="*/ 0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61" h="30">
                        <a:moveTo>
                          <a:pt x="45" y="0"/>
                        </a:moveTo>
                        <a:lnTo>
                          <a:pt x="16" y="0"/>
                        </a:lnTo>
                        <a:lnTo>
                          <a:pt x="10" y="1"/>
                        </a:lnTo>
                        <a:lnTo>
                          <a:pt x="5" y="5"/>
                        </a:lnTo>
                        <a:lnTo>
                          <a:pt x="1" y="8"/>
                        </a:lnTo>
                        <a:lnTo>
                          <a:pt x="0" y="14"/>
                        </a:lnTo>
                        <a:lnTo>
                          <a:pt x="1" y="21"/>
                        </a:lnTo>
                        <a:lnTo>
                          <a:pt x="5" y="25"/>
                        </a:lnTo>
                        <a:lnTo>
                          <a:pt x="10" y="29"/>
                        </a:lnTo>
                        <a:lnTo>
                          <a:pt x="16" y="30"/>
                        </a:lnTo>
                        <a:lnTo>
                          <a:pt x="45" y="30"/>
                        </a:lnTo>
                        <a:lnTo>
                          <a:pt x="51" y="29"/>
                        </a:lnTo>
                        <a:lnTo>
                          <a:pt x="56" y="25"/>
                        </a:lnTo>
                        <a:lnTo>
                          <a:pt x="60" y="21"/>
                        </a:lnTo>
                        <a:lnTo>
                          <a:pt x="61" y="14"/>
                        </a:lnTo>
                        <a:lnTo>
                          <a:pt x="60" y="8"/>
                        </a:lnTo>
                        <a:lnTo>
                          <a:pt x="56" y="5"/>
                        </a:lnTo>
                        <a:lnTo>
                          <a:pt x="51" y="1"/>
                        </a:lnTo>
                        <a:lnTo>
                          <a:pt x="45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46" name="Freeform 2133">
                    <a:extLst>
                      <a:ext uri="{FF2B5EF4-FFF2-40B4-BE49-F238E27FC236}">
                        <a16:creationId xmlns:a16="http://schemas.microsoft.com/office/drawing/2014/main" id="{0F091268-16FC-8CD5-0170-32EFC3F0E86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95038" y="877888"/>
                    <a:ext cx="161925" cy="177800"/>
                  </a:xfrm>
                  <a:custGeom>
                    <a:avLst/>
                    <a:gdLst>
                      <a:gd name="T0" fmla="*/ 242 w 511"/>
                      <a:gd name="T1" fmla="*/ 1 h 556"/>
                      <a:gd name="T2" fmla="*/ 217 w 511"/>
                      <a:gd name="T3" fmla="*/ 3 h 556"/>
                      <a:gd name="T4" fmla="*/ 192 w 511"/>
                      <a:gd name="T5" fmla="*/ 8 h 556"/>
                      <a:gd name="T6" fmla="*/ 168 w 511"/>
                      <a:gd name="T7" fmla="*/ 15 h 556"/>
                      <a:gd name="T8" fmla="*/ 134 w 511"/>
                      <a:gd name="T9" fmla="*/ 31 h 556"/>
                      <a:gd name="T10" fmla="*/ 93 w 511"/>
                      <a:gd name="T11" fmla="*/ 58 h 556"/>
                      <a:gd name="T12" fmla="*/ 59 w 511"/>
                      <a:gd name="T13" fmla="*/ 94 h 556"/>
                      <a:gd name="T14" fmla="*/ 31 w 511"/>
                      <a:gd name="T15" fmla="*/ 134 h 556"/>
                      <a:gd name="T16" fmla="*/ 15 w 511"/>
                      <a:gd name="T17" fmla="*/ 168 h 556"/>
                      <a:gd name="T18" fmla="*/ 8 w 511"/>
                      <a:gd name="T19" fmla="*/ 191 h 556"/>
                      <a:gd name="T20" fmla="*/ 3 w 511"/>
                      <a:gd name="T21" fmla="*/ 217 h 556"/>
                      <a:gd name="T22" fmla="*/ 0 w 511"/>
                      <a:gd name="T23" fmla="*/ 243 h 556"/>
                      <a:gd name="T24" fmla="*/ 0 w 511"/>
                      <a:gd name="T25" fmla="*/ 277 h 556"/>
                      <a:gd name="T26" fmla="*/ 8 w 511"/>
                      <a:gd name="T27" fmla="*/ 317 h 556"/>
                      <a:gd name="T28" fmla="*/ 20 w 511"/>
                      <a:gd name="T29" fmla="*/ 355 h 556"/>
                      <a:gd name="T30" fmla="*/ 39 w 511"/>
                      <a:gd name="T31" fmla="*/ 392 h 556"/>
                      <a:gd name="T32" fmla="*/ 63 w 511"/>
                      <a:gd name="T33" fmla="*/ 423 h 556"/>
                      <a:gd name="T34" fmla="*/ 91 w 511"/>
                      <a:gd name="T35" fmla="*/ 451 h 556"/>
                      <a:gd name="T36" fmla="*/ 124 w 511"/>
                      <a:gd name="T37" fmla="*/ 475 h 556"/>
                      <a:gd name="T38" fmla="*/ 160 w 511"/>
                      <a:gd name="T39" fmla="*/ 493 h 556"/>
                      <a:gd name="T40" fmla="*/ 180 w 511"/>
                      <a:gd name="T41" fmla="*/ 542 h 556"/>
                      <a:gd name="T42" fmla="*/ 185 w 511"/>
                      <a:gd name="T43" fmla="*/ 552 h 556"/>
                      <a:gd name="T44" fmla="*/ 196 w 511"/>
                      <a:gd name="T45" fmla="*/ 556 h 556"/>
                      <a:gd name="T46" fmla="*/ 322 w 511"/>
                      <a:gd name="T47" fmla="*/ 555 h 556"/>
                      <a:gd name="T48" fmla="*/ 330 w 511"/>
                      <a:gd name="T49" fmla="*/ 547 h 556"/>
                      <a:gd name="T50" fmla="*/ 331 w 511"/>
                      <a:gd name="T51" fmla="*/ 500 h 556"/>
                      <a:gd name="T52" fmla="*/ 369 w 511"/>
                      <a:gd name="T53" fmla="*/ 484 h 556"/>
                      <a:gd name="T54" fmla="*/ 405 w 511"/>
                      <a:gd name="T55" fmla="*/ 464 h 556"/>
                      <a:gd name="T56" fmla="*/ 435 w 511"/>
                      <a:gd name="T57" fmla="*/ 438 h 556"/>
                      <a:gd name="T58" fmla="*/ 461 w 511"/>
                      <a:gd name="T59" fmla="*/ 407 h 556"/>
                      <a:gd name="T60" fmla="*/ 483 w 511"/>
                      <a:gd name="T61" fmla="*/ 373 h 556"/>
                      <a:gd name="T62" fmla="*/ 499 w 511"/>
                      <a:gd name="T63" fmla="*/ 337 h 556"/>
                      <a:gd name="T64" fmla="*/ 508 w 511"/>
                      <a:gd name="T65" fmla="*/ 298 h 556"/>
                      <a:gd name="T66" fmla="*/ 511 w 511"/>
                      <a:gd name="T67" fmla="*/ 256 h 556"/>
                      <a:gd name="T68" fmla="*/ 510 w 511"/>
                      <a:gd name="T69" fmla="*/ 229 h 556"/>
                      <a:gd name="T70" fmla="*/ 506 w 511"/>
                      <a:gd name="T71" fmla="*/ 205 h 556"/>
                      <a:gd name="T72" fmla="*/ 500 w 511"/>
                      <a:gd name="T73" fmla="*/ 179 h 556"/>
                      <a:gd name="T74" fmla="*/ 491 w 511"/>
                      <a:gd name="T75" fmla="*/ 156 h 556"/>
                      <a:gd name="T76" fmla="*/ 468 w 511"/>
                      <a:gd name="T77" fmla="*/ 113 h 556"/>
                      <a:gd name="T78" fmla="*/ 436 w 511"/>
                      <a:gd name="T79" fmla="*/ 75 h 556"/>
                      <a:gd name="T80" fmla="*/ 399 w 511"/>
                      <a:gd name="T81" fmla="*/ 44 h 556"/>
                      <a:gd name="T82" fmla="*/ 355 w 511"/>
                      <a:gd name="T83" fmla="*/ 20 h 556"/>
                      <a:gd name="T84" fmla="*/ 331 w 511"/>
                      <a:gd name="T85" fmla="*/ 12 h 556"/>
                      <a:gd name="T86" fmla="*/ 307 w 511"/>
                      <a:gd name="T87" fmla="*/ 6 h 556"/>
                      <a:gd name="T88" fmla="*/ 281 w 511"/>
                      <a:gd name="T89" fmla="*/ 1 h 556"/>
                      <a:gd name="T90" fmla="*/ 256 w 511"/>
                      <a:gd name="T91" fmla="*/ 0 h 5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511" h="556">
                        <a:moveTo>
                          <a:pt x="256" y="0"/>
                        </a:moveTo>
                        <a:lnTo>
                          <a:pt x="242" y="1"/>
                        </a:lnTo>
                        <a:lnTo>
                          <a:pt x="230" y="1"/>
                        </a:lnTo>
                        <a:lnTo>
                          <a:pt x="217" y="3"/>
                        </a:lnTo>
                        <a:lnTo>
                          <a:pt x="204" y="6"/>
                        </a:lnTo>
                        <a:lnTo>
                          <a:pt x="192" y="8"/>
                        </a:lnTo>
                        <a:lnTo>
                          <a:pt x="180" y="12"/>
                        </a:lnTo>
                        <a:lnTo>
                          <a:pt x="168" y="15"/>
                        </a:lnTo>
                        <a:lnTo>
                          <a:pt x="157" y="20"/>
                        </a:lnTo>
                        <a:lnTo>
                          <a:pt x="134" y="31"/>
                        </a:lnTo>
                        <a:lnTo>
                          <a:pt x="113" y="44"/>
                        </a:lnTo>
                        <a:lnTo>
                          <a:pt x="93" y="58"/>
                        </a:lnTo>
                        <a:lnTo>
                          <a:pt x="75" y="75"/>
                        </a:lnTo>
                        <a:lnTo>
                          <a:pt x="59" y="94"/>
                        </a:lnTo>
                        <a:lnTo>
                          <a:pt x="43" y="113"/>
                        </a:lnTo>
                        <a:lnTo>
                          <a:pt x="31" y="134"/>
                        </a:lnTo>
                        <a:lnTo>
                          <a:pt x="20" y="156"/>
                        </a:lnTo>
                        <a:lnTo>
                          <a:pt x="15" y="168"/>
                        </a:lnTo>
                        <a:lnTo>
                          <a:pt x="11" y="179"/>
                        </a:lnTo>
                        <a:lnTo>
                          <a:pt x="8" y="191"/>
                        </a:lnTo>
                        <a:lnTo>
                          <a:pt x="5" y="205"/>
                        </a:lnTo>
                        <a:lnTo>
                          <a:pt x="3" y="217"/>
                        </a:lnTo>
                        <a:lnTo>
                          <a:pt x="2" y="229"/>
                        </a:lnTo>
                        <a:lnTo>
                          <a:pt x="0" y="243"/>
                        </a:lnTo>
                        <a:lnTo>
                          <a:pt x="0" y="256"/>
                        </a:lnTo>
                        <a:lnTo>
                          <a:pt x="0" y="277"/>
                        </a:lnTo>
                        <a:lnTo>
                          <a:pt x="3" y="298"/>
                        </a:lnTo>
                        <a:lnTo>
                          <a:pt x="8" y="317"/>
                        </a:lnTo>
                        <a:lnTo>
                          <a:pt x="13" y="337"/>
                        </a:lnTo>
                        <a:lnTo>
                          <a:pt x="20" y="355"/>
                        </a:lnTo>
                        <a:lnTo>
                          <a:pt x="28" y="373"/>
                        </a:lnTo>
                        <a:lnTo>
                          <a:pt x="39" y="392"/>
                        </a:lnTo>
                        <a:lnTo>
                          <a:pt x="50" y="407"/>
                        </a:lnTo>
                        <a:lnTo>
                          <a:pt x="63" y="423"/>
                        </a:lnTo>
                        <a:lnTo>
                          <a:pt x="76" y="438"/>
                        </a:lnTo>
                        <a:lnTo>
                          <a:pt x="91" y="451"/>
                        </a:lnTo>
                        <a:lnTo>
                          <a:pt x="107" y="464"/>
                        </a:lnTo>
                        <a:lnTo>
                          <a:pt x="124" y="475"/>
                        </a:lnTo>
                        <a:lnTo>
                          <a:pt x="142" y="484"/>
                        </a:lnTo>
                        <a:lnTo>
                          <a:pt x="160" y="493"/>
                        </a:lnTo>
                        <a:lnTo>
                          <a:pt x="180" y="500"/>
                        </a:lnTo>
                        <a:lnTo>
                          <a:pt x="180" y="542"/>
                        </a:lnTo>
                        <a:lnTo>
                          <a:pt x="181" y="547"/>
                        </a:lnTo>
                        <a:lnTo>
                          <a:pt x="185" y="552"/>
                        </a:lnTo>
                        <a:lnTo>
                          <a:pt x="190" y="555"/>
                        </a:lnTo>
                        <a:lnTo>
                          <a:pt x="196" y="556"/>
                        </a:lnTo>
                        <a:lnTo>
                          <a:pt x="316" y="556"/>
                        </a:lnTo>
                        <a:lnTo>
                          <a:pt x="322" y="555"/>
                        </a:lnTo>
                        <a:lnTo>
                          <a:pt x="327" y="552"/>
                        </a:lnTo>
                        <a:lnTo>
                          <a:pt x="330" y="547"/>
                        </a:lnTo>
                        <a:lnTo>
                          <a:pt x="331" y="542"/>
                        </a:lnTo>
                        <a:lnTo>
                          <a:pt x="331" y="500"/>
                        </a:lnTo>
                        <a:lnTo>
                          <a:pt x="351" y="493"/>
                        </a:lnTo>
                        <a:lnTo>
                          <a:pt x="369" y="484"/>
                        </a:lnTo>
                        <a:lnTo>
                          <a:pt x="388" y="475"/>
                        </a:lnTo>
                        <a:lnTo>
                          <a:pt x="405" y="464"/>
                        </a:lnTo>
                        <a:lnTo>
                          <a:pt x="421" y="451"/>
                        </a:lnTo>
                        <a:lnTo>
                          <a:pt x="435" y="438"/>
                        </a:lnTo>
                        <a:lnTo>
                          <a:pt x="449" y="423"/>
                        </a:lnTo>
                        <a:lnTo>
                          <a:pt x="461" y="407"/>
                        </a:lnTo>
                        <a:lnTo>
                          <a:pt x="473" y="392"/>
                        </a:lnTo>
                        <a:lnTo>
                          <a:pt x="483" y="373"/>
                        </a:lnTo>
                        <a:lnTo>
                          <a:pt x="491" y="355"/>
                        </a:lnTo>
                        <a:lnTo>
                          <a:pt x="499" y="337"/>
                        </a:lnTo>
                        <a:lnTo>
                          <a:pt x="504" y="317"/>
                        </a:lnTo>
                        <a:lnTo>
                          <a:pt x="508" y="298"/>
                        </a:lnTo>
                        <a:lnTo>
                          <a:pt x="511" y="277"/>
                        </a:lnTo>
                        <a:lnTo>
                          <a:pt x="511" y="256"/>
                        </a:lnTo>
                        <a:lnTo>
                          <a:pt x="511" y="243"/>
                        </a:lnTo>
                        <a:lnTo>
                          <a:pt x="510" y="229"/>
                        </a:lnTo>
                        <a:lnTo>
                          <a:pt x="508" y="217"/>
                        </a:lnTo>
                        <a:lnTo>
                          <a:pt x="506" y="205"/>
                        </a:lnTo>
                        <a:lnTo>
                          <a:pt x="504" y="191"/>
                        </a:lnTo>
                        <a:lnTo>
                          <a:pt x="500" y="179"/>
                        </a:lnTo>
                        <a:lnTo>
                          <a:pt x="496" y="168"/>
                        </a:lnTo>
                        <a:lnTo>
                          <a:pt x="491" y="156"/>
                        </a:lnTo>
                        <a:lnTo>
                          <a:pt x="480" y="134"/>
                        </a:lnTo>
                        <a:lnTo>
                          <a:pt x="468" y="113"/>
                        </a:lnTo>
                        <a:lnTo>
                          <a:pt x="452" y="94"/>
                        </a:lnTo>
                        <a:lnTo>
                          <a:pt x="436" y="75"/>
                        </a:lnTo>
                        <a:lnTo>
                          <a:pt x="418" y="58"/>
                        </a:lnTo>
                        <a:lnTo>
                          <a:pt x="399" y="44"/>
                        </a:lnTo>
                        <a:lnTo>
                          <a:pt x="378" y="31"/>
                        </a:lnTo>
                        <a:lnTo>
                          <a:pt x="355" y="20"/>
                        </a:lnTo>
                        <a:lnTo>
                          <a:pt x="344" y="15"/>
                        </a:lnTo>
                        <a:lnTo>
                          <a:pt x="331" y="12"/>
                        </a:lnTo>
                        <a:lnTo>
                          <a:pt x="319" y="8"/>
                        </a:lnTo>
                        <a:lnTo>
                          <a:pt x="307" y="6"/>
                        </a:lnTo>
                        <a:lnTo>
                          <a:pt x="295" y="3"/>
                        </a:lnTo>
                        <a:lnTo>
                          <a:pt x="281" y="1"/>
                        </a:lnTo>
                        <a:lnTo>
                          <a:pt x="269" y="1"/>
                        </a:lnTo>
                        <a:lnTo>
                          <a:pt x="256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47" name="Freeform 2134">
                    <a:extLst>
                      <a:ext uri="{FF2B5EF4-FFF2-40B4-BE49-F238E27FC236}">
                        <a16:creationId xmlns:a16="http://schemas.microsoft.com/office/drawing/2014/main" id="{E65318CC-E340-9FD4-D217-098C70CDDC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45825" y="949325"/>
                    <a:ext cx="28575" cy="11113"/>
                  </a:xfrm>
                  <a:custGeom>
                    <a:avLst/>
                    <a:gdLst>
                      <a:gd name="T0" fmla="*/ 76 w 90"/>
                      <a:gd name="T1" fmla="*/ 0 h 31"/>
                      <a:gd name="T2" fmla="*/ 16 w 90"/>
                      <a:gd name="T3" fmla="*/ 0 h 31"/>
                      <a:gd name="T4" fmla="*/ 10 w 90"/>
                      <a:gd name="T5" fmla="*/ 2 h 31"/>
                      <a:gd name="T6" fmla="*/ 5 w 90"/>
                      <a:gd name="T7" fmla="*/ 5 h 31"/>
                      <a:gd name="T8" fmla="*/ 1 w 90"/>
                      <a:gd name="T9" fmla="*/ 10 h 31"/>
                      <a:gd name="T10" fmla="*/ 0 w 90"/>
                      <a:gd name="T11" fmla="*/ 15 h 31"/>
                      <a:gd name="T12" fmla="*/ 1 w 90"/>
                      <a:gd name="T13" fmla="*/ 21 h 31"/>
                      <a:gd name="T14" fmla="*/ 5 w 90"/>
                      <a:gd name="T15" fmla="*/ 26 h 31"/>
                      <a:gd name="T16" fmla="*/ 10 w 90"/>
                      <a:gd name="T17" fmla="*/ 30 h 31"/>
                      <a:gd name="T18" fmla="*/ 16 w 90"/>
                      <a:gd name="T19" fmla="*/ 31 h 31"/>
                      <a:gd name="T20" fmla="*/ 76 w 90"/>
                      <a:gd name="T21" fmla="*/ 31 h 31"/>
                      <a:gd name="T22" fmla="*/ 82 w 90"/>
                      <a:gd name="T23" fmla="*/ 30 h 31"/>
                      <a:gd name="T24" fmla="*/ 87 w 90"/>
                      <a:gd name="T25" fmla="*/ 26 h 31"/>
                      <a:gd name="T26" fmla="*/ 89 w 90"/>
                      <a:gd name="T27" fmla="*/ 21 h 31"/>
                      <a:gd name="T28" fmla="*/ 90 w 90"/>
                      <a:gd name="T29" fmla="*/ 15 h 31"/>
                      <a:gd name="T30" fmla="*/ 89 w 90"/>
                      <a:gd name="T31" fmla="*/ 10 h 31"/>
                      <a:gd name="T32" fmla="*/ 87 w 90"/>
                      <a:gd name="T33" fmla="*/ 5 h 31"/>
                      <a:gd name="T34" fmla="*/ 82 w 90"/>
                      <a:gd name="T35" fmla="*/ 2 h 31"/>
                      <a:gd name="T36" fmla="*/ 76 w 90"/>
                      <a:gd name="T37" fmla="*/ 0 h 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0" h="31">
                        <a:moveTo>
                          <a:pt x="76" y="0"/>
                        </a:moveTo>
                        <a:lnTo>
                          <a:pt x="16" y="0"/>
                        </a:lnTo>
                        <a:lnTo>
                          <a:pt x="10" y="2"/>
                        </a:lnTo>
                        <a:lnTo>
                          <a:pt x="5" y="5"/>
                        </a:lnTo>
                        <a:lnTo>
                          <a:pt x="1" y="10"/>
                        </a:lnTo>
                        <a:lnTo>
                          <a:pt x="0" y="15"/>
                        </a:lnTo>
                        <a:lnTo>
                          <a:pt x="1" y="21"/>
                        </a:lnTo>
                        <a:lnTo>
                          <a:pt x="5" y="26"/>
                        </a:lnTo>
                        <a:lnTo>
                          <a:pt x="10" y="30"/>
                        </a:lnTo>
                        <a:lnTo>
                          <a:pt x="16" y="31"/>
                        </a:lnTo>
                        <a:lnTo>
                          <a:pt x="76" y="31"/>
                        </a:lnTo>
                        <a:lnTo>
                          <a:pt x="82" y="30"/>
                        </a:lnTo>
                        <a:lnTo>
                          <a:pt x="87" y="26"/>
                        </a:lnTo>
                        <a:lnTo>
                          <a:pt x="89" y="21"/>
                        </a:lnTo>
                        <a:lnTo>
                          <a:pt x="90" y="15"/>
                        </a:lnTo>
                        <a:lnTo>
                          <a:pt x="89" y="10"/>
                        </a:lnTo>
                        <a:lnTo>
                          <a:pt x="87" y="5"/>
                        </a:lnTo>
                        <a:lnTo>
                          <a:pt x="82" y="2"/>
                        </a:lnTo>
                        <a:lnTo>
                          <a:pt x="76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48" name="Freeform 2135">
                    <a:extLst>
                      <a:ext uri="{FF2B5EF4-FFF2-40B4-BE49-F238E27FC236}">
                        <a16:creationId xmlns:a16="http://schemas.microsoft.com/office/drawing/2014/main" id="{0BFAB877-6DB4-C4A8-E4F7-0F793A36C33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74400" y="863600"/>
                    <a:ext cx="34925" cy="34925"/>
                  </a:xfrm>
                  <a:custGeom>
                    <a:avLst/>
                    <a:gdLst>
                      <a:gd name="T0" fmla="*/ 91 w 107"/>
                      <a:gd name="T1" fmla="*/ 107 h 107"/>
                      <a:gd name="T2" fmla="*/ 97 w 107"/>
                      <a:gd name="T3" fmla="*/ 105 h 107"/>
                      <a:gd name="T4" fmla="*/ 102 w 107"/>
                      <a:gd name="T5" fmla="*/ 102 h 107"/>
                      <a:gd name="T6" fmla="*/ 105 w 107"/>
                      <a:gd name="T7" fmla="*/ 97 h 107"/>
                      <a:gd name="T8" fmla="*/ 107 w 107"/>
                      <a:gd name="T9" fmla="*/ 91 h 107"/>
                      <a:gd name="T10" fmla="*/ 105 w 107"/>
                      <a:gd name="T11" fmla="*/ 86 h 107"/>
                      <a:gd name="T12" fmla="*/ 102 w 107"/>
                      <a:gd name="T13" fmla="*/ 81 h 107"/>
                      <a:gd name="T14" fmla="*/ 26 w 107"/>
                      <a:gd name="T15" fmla="*/ 5 h 107"/>
                      <a:gd name="T16" fmla="*/ 21 w 107"/>
                      <a:gd name="T17" fmla="*/ 2 h 107"/>
                      <a:gd name="T18" fmla="*/ 16 w 107"/>
                      <a:gd name="T19" fmla="*/ 0 h 107"/>
                      <a:gd name="T20" fmla="*/ 10 w 107"/>
                      <a:gd name="T21" fmla="*/ 2 h 107"/>
                      <a:gd name="T22" fmla="*/ 5 w 107"/>
                      <a:gd name="T23" fmla="*/ 5 h 107"/>
                      <a:gd name="T24" fmla="*/ 2 w 107"/>
                      <a:gd name="T25" fmla="*/ 10 h 107"/>
                      <a:gd name="T26" fmla="*/ 0 w 107"/>
                      <a:gd name="T27" fmla="*/ 16 h 107"/>
                      <a:gd name="T28" fmla="*/ 2 w 107"/>
                      <a:gd name="T29" fmla="*/ 21 h 107"/>
                      <a:gd name="T30" fmla="*/ 5 w 107"/>
                      <a:gd name="T31" fmla="*/ 26 h 107"/>
                      <a:gd name="T32" fmla="*/ 81 w 107"/>
                      <a:gd name="T33" fmla="*/ 102 h 107"/>
                      <a:gd name="T34" fmla="*/ 86 w 107"/>
                      <a:gd name="T35" fmla="*/ 105 h 107"/>
                      <a:gd name="T36" fmla="*/ 91 w 107"/>
                      <a:gd name="T37" fmla="*/ 107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07" h="107">
                        <a:moveTo>
                          <a:pt x="91" y="107"/>
                        </a:moveTo>
                        <a:lnTo>
                          <a:pt x="97" y="105"/>
                        </a:lnTo>
                        <a:lnTo>
                          <a:pt x="102" y="102"/>
                        </a:lnTo>
                        <a:lnTo>
                          <a:pt x="105" y="97"/>
                        </a:lnTo>
                        <a:lnTo>
                          <a:pt x="107" y="91"/>
                        </a:lnTo>
                        <a:lnTo>
                          <a:pt x="105" y="86"/>
                        </a:lnTo>
                        <a:lnTo>
                          <a:pt x="102" y="81"/>
                        </a:lnTo>
                        <a:lnTo>
                          <a:pt x="26" y="5"/>
                        </a:lnTo>
                        <a:lnTo>
                          <a:pt x="21" y="2"/>
                        </a:lnTo>
                        <a:lnTo>
                          <a:pt x="16" y="0"/>
                        </a:lnTo>
                        <a:lnTo>
                          <a:pt x="10" y="2"/>
                        </a:lnTo>
                        <a:lnTo>
                          <a:pt x="5" y="5"/>
                        </a:lnTo>
                        <a:lnTo>
                          <a:pt x="2" y="10"/>
                        </a:lnTo>
                        <a:lnTo>
                          <a:pt x="0" y="16"/>
                        </a:lnTo>
                        <a:lnTo>
                          <a:pt x="2" y="21"/>
                        </a:lnTo>
                        <a:lnTo>
                          <a:pt x="5" y="26"/>
                        </a:lnTo>
                        <a:lnTo>
                          <a:pt x="81" y="102"/>
                        </a:lnTo>
                        <a:lnTo>
                          <a:pt x="86" y="105"/>
                        </a:lnTo>
                        <a:lnTo>
                          <a:pt x="91" y="107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49" name="Freeform 2136">
                    <a:extLst>
                      <a:ext uri="{FF2B5EF4-FFF2-40B4-BE49-F238E27FC236}">
                        <a16:creationId xmlns:a16="http://schemas.microsoft.com/office/drawing/2014/main" id="{A95B1ACE-BF20-0DFE-8677-4E236D945F9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171238" y="835025"/>
                    <a:ext cx="9525" cy="28575"/>
                  </a:xfrm>
                  <a:custGeom>
                    <a:avLst/>
                    <a:gdLst>
                      <a:gd name="T0" fmla="*/ 15 w 29"/>
                      <a:gd name="T1" fmla="*/ 90 h 90"/>
                      <a:gd name="T2" fmla="*/ 21 w 29"/>
                      <a:gd name="T3" fmla="*/ 89 h 90"/>
                      <a:gd name="T4" fmla="*/ 26 w 29"/>
                      <a:gd name="T5" fmla="*/ 87 h 90"/>
                      <a:gd name="T6" fmla="*/ 28 w 29"/>
                      <a:gd name="T7" fmla="*/ 82 h 90"/>
                      <a:gd name="T8" fmla="*/ 29 w 29"/>
                      <a:gd name="T9" fmla="*/ 76 h 90"/>
                      <a:gd name="T10" fmla="*/ 29 w 29"/>
                      <a:gd name="T11" fmla="*/ 16 h 90"/>
                      <a:gd name="T12" fmla="*/ 28 w 29"/>
                      <a:gd name="T13" fmla="*/ 10 h 90"/>
                      <a:gd name="T14" fmla="*/ 26 w 29"/>
                      <a:gd name="T15" fmla="*/ 5 h 90"/>
                      <a:gd name="T16" fmla="*/ 21 w 29"/>
                      <a:gd name="T17" fmla="*/ 1 h 90"/>
                      <a:gd name="T18" fmla="*/ 15 w 29"/>
                      <a:gd name="T19" fmla="*/ 0 h 90"/>
                      <a:gd name="T20" fmla="*/ 9 w 29"/>
                      <a:gd name="T21" fmla="*/ 1 h 90"/>
                      <a:gd name="T22" fmla="*/ 4 w 29"/>
                      <a:gd name="T23" fmla="*/ 5 h 90"/>
                      <a:gd name="T24" fmla="*/ 1 w 29"/>
                      <a:gd name="T25" fmla="*/ 10 h 90"/>
                      <a:gd name="T26" fmla="*/ 0 w 29"/>
                      <a:gd name="T27" fmla="*/ 16 h 90"/>
                      <a:gd name="T28" fmla="*/ 0 w 29"/>
                      <a:gd name="T29" fmla="*/ 76 h 90"/>
                      <a:gd name="T30" fmla="*/ 1 w 29"/>
                      <a:gd name="T31" fmla="*/ 82 h 90"/>
                      <a:gd name="T32" fmla="*/ 4 w 29"/>
                      <a:gd name="T33" fmla="*/ 87 h 90"/>
                      <a:gd name="T34" fmla="*/ 9 w 29"/>
                      <a:gd name="T35" fmla="*/ 89 h 90"/>
                      <a:gd name="T36" fmla="*/ 15 w 29"/>
                      <a:gd name="T37" fmla="*/ 90 h 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29" h="90">
                        <a:moveTo>
                          <a:pt x="15" y="90"/>
                        </a:moveTo>
                        <a:lnTo>
                          <a:pt x="21" y="89"/>
                        </a:lnTo>
                        <a:lnTo>
                          <a:pt x="26" y="87"/>
                        </a:lnTo>
                        <a:lnTo>
                          <a:pt x="28" y="82"/>
                        </a:lnTo>
                        <a:lnTo>
                          <a:pt x="29" y="76"/>
                        </a:lnTo>
                        <a:lnTo>
                          <a:pt x="29" y="16"/>
                        </a:lnTo>
                        <a:lnTo>
                          <a:pt x="28" y="10"/>
                        </a:lnTo>
                        <a:lnTo>
                          <a:pt x="26" y="5"/>
                        </a:lnTo>
                        <a:lnTo>
                          <a:pt x="21" y="1"/>
                        </a:lnTo>
                        <a:lnTo>
                          <a:pt x="15" y="0"/>
                        </a:lnTo>
                        <a:lnTo>
                          <a:pt x="9" y="1"/>
                        </a:lnTo>
                        <a:lnTo>
                          <a:pt x="4" y="5"/>
                        </a:lnTo>
                        <a:lnTo>
                          <a:pt x="1" y="10"/>
                        </a:lnTo>
                        <a:lnTo>
                          <a:pt x="0" y="16"/>
                        </a:lnTo>
                        <a:lnTo>
                          <a:pt x="0" y="76"/>
                        </a:lnTo>
                        <a:lnTo>
                          <a:pt x="1" y="82"/>
                        </a:lnTo>
                        <a:lnTo>
                          <a:pt x="4" y="87"/>
                        </a:lnTo>
                        <a:lnTo>
                          <a:pt x="9" y="89"/>
                        </a:lnTo>
                        <a:lnTo>
                          <a:pt x="15" y="9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50" name="Freeform 2137">
                    <a:extLst>
                      <a:ext uri="{FF2B5EF4-FFF2-40B4-BE49-F238E27FC236}">
                        <a16:creationId xmlns:a16="http://schemas.microsoft.com/office/drawing/2014/main" id="{B77A2D14-033E-CCFA-5128-E36ED3AD199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242675" y="863600"/>
                    <a:ext cx="33338" cy="34925"/>
                  </a:xfrm>
                  <a:custGeom>
                    <a:avLst/>
                    <a:gdLst>
                      <a:gd name="T0" fmla="*/ 101 w 106"/>
                      <a:gd name="T1" fmla="*/ 5 h 107"/>
                      <a:gd name="T2" fmla="*/ 96 w 106"/>
                      <a:gd name="T3" fmla="*/ 2 h 107"/>
                      <a:gd name="T4" fmla="*/ 90 w 106"/>
                      <a:gd name="T5" fmla="*/ 0 h 107"/>
                      <a:gd name="T6" fmla="*/ 85 w 106"/>
                      <a:gd name="T7" fmla="*/ 2 h 107"/>
                      <a:gd name="T8" fmla="*/ 80 w 106"/>
                      <a:gd name="T9" fmla="*/ 5 h 107"/>
                      <a:gd name="T10" fmla="*/ 5 w 106"/>
                      <a:gd name="T11" fmla="*/ 80 h 107"/>
                      <a:gd name="T12" fmla="*/ 1 w 106"/>
                      <a:gd name="T13" fmla="*/ 86 h 107"/>
                      <a:gd name="T14" fmla="*/ 0 w 106"/>
                      <a:gd name="T15" fmla="*/ 91 h 107"/>
                      <a:gd name="T16" fmla="*/ 1 w 106"/>
                      <a:gd name="T17" fmla="*/ 97 h 107"/>
                      <a:gd name="T18" fmla="*/ 5 w 106"/>
                      <a:gd name="T19" fmla="*/ 102 h 107"/>
                      <a:gd name="T20" fmla="*/ 10 w 106"/>
                      <a:gd name="T21" fmla="*/ 105 h 107"/>
                      <a:gd name="T22" fmla="*/ 16 w 106"/>
                      <a:gd name="T23" fmla="*/ 107 h 107"/>
                      <a:gd name="T24" fmla="*/ 21 w 106"/>
                      <a:gd name="T25" fmla="*/ 105 h 107"/>
                      <a:gd name="T26" fmla="*/ 25 w 106"/>
                      <a:gd name="T27" fmla="*/ 102 h 107"/>
                      <a:gd name="T28" fmla="*/ 101 w 106"/>
                      <a:gd name="T29" fmla="*/ 26 h 107"/>
                      <a:gd name="T30" fmla="*/ 105 w 106"/>
                      <a:gd name="T31" fmla="*/ 21 h 107"/>
                      <a:gd name="T32" fmla="*/ 106 w 106"/>
                      <a:gd name="T33" fmla="*/ 16 h 107"/>
                      <a:gd name="T34" fmla="*/ 105 w 106"/>
                      <a:gd name="T35" fmla="*/ 10 h 107"/>
                      <a:gd name="T36" fmla="*/ 101 w 106"/>
                      <a:gd name="T37" fmla="*/ 5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06" h="107">
                        <a:moveTo>
                          <a:pt x="101" y="5"/>
                        </a:moveTo>
                        <a:lnTo>
                          <a:pt x="96" y="2"/>
                        </a:lnTo>
                        <a:lnTo>
                          <a:pt x="90" y="0"/>
                        </a:lnTo>
                        <a:lnTo>
                          <a:pt x="85" y="2"/>
                        </a:lnTo>
                        <a:lnTo>
                          <a:pt x="80" y="5"/>
                        </a:lnTo>
                        <a:lnTo>
                          <a:pt x="5" y="80"/>
                        </a:lnTo>
                        <a:lnTo>
                          <a:pt x="1" y="86"/>
                        </a:lnTo>
                        <a:lnTo>
                          <a:pt x="0" y="91"/>
                        </a:lnTo>
                        <a:lnTo>
                          <a:pt x="1" y="97"/>
                        </a:lnTo>
                        <a:lnTo>
                          <a:pt x="5" y="102"/>
                        </a:lnTo>
                        <a:lnTo>
                          <a:pt x="10" y="105"/>
                        </a:lnTo>
                        <a:lnTo>
                          <a:pt x="16" y="107"/>
                        </a:lnTo>
                        <a:lnTo>
                          <a:pt x="21" y="105"/>
                        </a:lnTo>
                        <a:lnTo>
                          <a:pt x="25" y="102"/>
                        </a:lnTo>
                        <a:lnTo>
                          <a:pt x="101" y="26"/>
                        </a:lnTo>
                        <a:lnTo>
                          <a:pt x="105" y="21"/>
                        </a:lnTo>
                        <a:lnTo>
                          <a:pt x="106" y="16"/>
                        </a:lnTo>
                        <a:lnTo>
                          <a:pt x="105" y="10"/>
                        </a:lnTo>
                        <a:lnTo>
                          <a:pt x="101" y="5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51" name="Freeform 2138">
                    <a:extLst>
                      <a:ext uri="{FF2B5EF4-FFF2-40B4-BE49-F238E27FC236}">
                        <a16:creationId xmlns:a16="http://schemas.microsoft.com/office/drawing/2014/main" id="{E9B6192E-5BB5-8848-5136-0B42457FFFC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276013" y="949325"/>
                    <a:ext cx="28575" cy="11113"/>
                  </a:xfrm>
                  <a:custGeom>
                    <a:avLst/>
                    <a:gdLst>
                      <a:gd name="T0" fmla="*/ 75 w 90"/>
                      <a:gd name="T1" fmla="*/ 0 h 31"/>
                      <a:gd name="T2" fmla="*/ 15 w 90"/>
                      <a:gd name="T3" fmla="*/ 0 h 31"/>
                      <a:gd name="T4" fmla="*/ 9 w 90"/>
                      <a:gd name="T5" fmla="*/ 2 h 31"/>
                      <a:gd name="T6" fmla="*/ 4 w 90"/>
                      <a:gd name="T7" fmla="*/ 5 h 31"/>
                      <a:gd name="T8" fmla="*/ 1 w 90"/>
                      <a:gd name="T9" fmla="*/ 10 h 31"/>
                      <a:gd name="T10" fmla="*/ 0 w 90"/>
                      <a:gd name="T11" fmla="*/ 15 h 31"/>
                      <a:gd name="T12" fmla="*/ 1 w 90"/>
                      <a:gd name="T13" fmla="*/ 21 h 31"/>
                      <a:gd name="T14" fmla="*/ 4 w 90"/>
                      <a:gd name="T15" fmla="*/ 26 h 31"/>
                      <a:gd name="T16" fmla="*/ 9 w 90"/>
                      <a:gd name="T17" fmla="*/ 30 h 31"/>
                      <a:gd name="T18" fmla="*/ 15 w 90"/>
                      <a:gd name="T19" fmla="*/ 31 h 31"/>
                      <a:gd name="T20" fmla="*/ 75 w 90"/>
                      <a:gd name="T21" fmla="*/ 31 h 31"/>
                      <a:gd name="T22" fmla="*/ 81 w 90"/>
                      <a:gd name="T23" fmla="*/ 30 h 31"/>
                      <a:gd name="T24" fmla="*/ 86 w 90"/>
                      <a:gd name="T25" fmla="*/ 26 h 31"/>
                      <a:gd name="T26" fmla="*/ 89 w 90"/>
                      <a:gd name="T27" fmla="*/ 21 h 31"/>
                      <a:gd name="T28" fmla="*/ 90 w 90"/>
                      <a:gd name="T29" fmla="*/ 15 h 31"/>
                      <a:gd name="T30" fmla="*/ 89 w 90"/>
                      <a:gd name="T31" fmla="*/ 10 h 31"/>
                      <a:gd name="T32" fmla="*/ 86 w 90"/>
                      <a:gd name="T33" fmla="*/ 5 h 31"/>
                      <a:gd name="T34" fmla="*/ 81 w 90"/>
                      <a:gd name="T35" fmla="*/ 2 h 31"/>
                      <a:gd name="T36" fmla="*/ 75 w 90"/>
                      <a:gd name="T37" fmla="*/ 0 h 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0" h="31">
                        <a:moveTo>
                          <a:pt x="75" y="0"/>
                        </a:moveTo>
                        <a:lnTo>
                          <a:pt x="15" y="0"/>
                        </a:lnTo>
                        <a:lnTo>
                          <a:pt x="9" y="2"/>
                        </a:lnTo>
                        <a:lnTo>
                          <a:pt x="4" y="5"/>
                        </a:lnTo>
                        <a:lnTo>
                          <a:pt x="1" y="10"/>
                        </a:lnTo>
                        <a:lnTo>
                          <a:pt x="0" y="15"/>
                        </a:lnTo>
                        <a:lnTo>
                          <a:pt x="1" y="21"/>
                        </a:lnTo>
                        <a:lnTo>
                          <a:pt x="4" y="26"/>
                        </a:lnTo>
                        <a:lnTo>
                          <a:pt x="9" y="30"/>
                        </a:lnTo>
                        <a:lnTo>
                          <a:pt x="15" y="31"/>
                        </a:lnTo>
                        <a:lnTo>
                          <a:pt x="75" y="31"/>
                        </a:lnTo>
                        <a:lnTo>
                          <a:pt x="81" y="30"/>
                        </a:lnTo>
                        <a:lnTo>
                          <a:pt x="86" y="26"/>
                        </a:lnTo>
                        <a:lnTo>
                          <a:pt x="89" y="21"/>
                        </a:lnTo>
                        <a:lnTo>
                          <a:pt x="90" y="15"/>
                        </a:lnTo>
                        <a:lnTo>
                          <a:pt x="89" y="10"/>
                        </a:lnTo>
                        <a:lnTo>
                          <a:pt x="86" y="5"/>
                        </a:lnTo>
                        <a:lnTo>
                          <a:pt x="81" y="2"/>
                        </a:lnTo>
                        <a:lnTo>
                          <a:pt x="75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343" name="TextBox 263">
                  <a:extLst>
                    <a:ext uri="{FF2B5EF4-FFF2-40B4-BE49-F238E27FC236}">
                      <a16:creationId xmlns:a16="http://schemas.microsoft.com/office/drawing/2014/main" id="{B9AA77F8-48AF-5E3E-49D5-27E9E20A1FE9}"/>
                    </a:ext>
                  </a:extLst>
                </p:cNvPr>
                <p:cNvSpPr txBox="1"/>
                <p:nvPr/>
              </p:nvSpPr>
              <p:spPr>
                <a:xfrm>
                  <a:off x="1482168" y="8092944"/>
                  <a:ext cx="426399" cy="10772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pPr algn="ctr">
                    <a:spcAft>
                      <a:spcPts val="300"/>
                    </a:spcAft>
                  </a:pPr>
                  <a:r>
                    <a:rPr lang="en-US" sz="700" dirty="0" err="1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Annovant</a:t>
                  </a:r>
                  <a:endParaRPr lang="en-US" sz="7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  <p:grpSp>
            <p:nvGrpSpPr>
              <p:cNvPr id="330" name="Group 321">
                <a:extLst>
                  <a:ext uri="{FF2B5EF4-FFF2-40B4-BE49-F238E27FC236}">
                    <a16:creationId xmlns:a16="http://schemas.microsoft.com/office/drawing/2014/main" id="{B60B4841-BB7B-352E-5DD9-C19BA11267E3}"/>
                  </a:ext>
                </a:extLst>
              </p:cNvPr>
              <p:cNvGrpSpPr/>
              <p:nvPr/>
            </p:nvGrpSpPr>
            <p:grpSpPr>
              <a:xfrm>
                <a:off x="2340991" y="7433238"/>
                <a:ext cx="593008" cy="767428"/>
                <a:chOff x="2340991" y="7433238"/>
                <a:chExt cx="593008" cy="767428"/>
              </a:xfrm>
            </p:grpSpPr>
            <p:sp>
              <p:nvSpPr>
                <p:cNvPr id="331" name="Oval 258">
                  <a:extLst>
                    <a:ext uri="{FF2B5EF4-FFF2-40B4-BE49-F238E27FC236}">
                      <a16:creationId xmlns:a16="http://schemas.microsoft.com/office/drawing/2014/main" id="{5906329B-A142-CD78-F0E2-B8A6EF02B189}"/>
                    </a:ext>
                  </a:extLst>
                </p:cNvPr>
                <p:cNvSpPr/>
                <p:nvPr/>
              </p:nvSpPr>
              <p:spPr>
                <a:xfrm>
                  <a:off x="2340991" y="7433238"/>
                  <a:ext cx="593008" cy="59300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332" name="Oval 81">
                  <a:extLst>
                    <a:ext uri="{FF2B5EF4-FFF2-40B4-BE49-F238E27FC236}">
                      <a16:creationId xmlns:a16="http://schemas.microsoft.com/office/drawing/2014/main" id="{6A244F9C-B21D-2059-A3C4-A0AE792055D5}"/>
                    </a:ext>
                  </a:extLst>
                </p:cNvPr>
                <p:cNvSpPr/>
                <p:nvPr/>
              </p:nvSpPr>
              <p:spPr>
                <a:xfrm>
                  <a:off x="2340991" y="7433238"/>
                  <a:ext cx="593008" cy="593008"/>
                </a:xfrm>
                <a:prstGeom prst="pie">
                  <a:avLst>
                    <a:gd name="adj1" fmla="val 18992966"/>
                    <a:gd name="adj2" fmla="val 16200000"/>
                  </a:avLst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333" name="Oval 297">
                  <a:extLst>
                    <a:ext uri="{FF2B5EF4-FFF2-40B4-BE49-F238E27FC236}">
                      <a16:creationId xmlns:a16="http://schemas.microsoft.com/office/drawing/2014/main" id="{31B42E0F-DE8B-9D75-0B8F-DB0923DBFD72}"/>
                    </a:ext>
                  </a:extLst>
                </p:cNvPr>
                <p:cNvSpPr/>
                <p:nvPr/>
              </p:nvSpPr>
              <p:spPr>
                <a:xfrm>
                  <a:off x="2399657" y="7491904"/>
                  <a:ext cx="475676" cy="47567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334" name="TextBox 264">
                  <a:extLst>
                    <a:ext uri="{FF2B5EF4-FFF2-40B4-BE49-F238E27FC236}">
                      <a16:creationId xmlns:a16="http://schemas.microsoft.com/office/drawing/2014/main" id="{25D8DCB0-7744-3B5F-CE1C-6E4B2AB9A371}"/>
                    </a:ext>
                  </a:extLst>
                </p:cNvPr>
                <p:cNvSpPr txBox="1"/>
                <p:nvPr/>
              </p:nvSpPr>
              <p:spPr>
                <a:xfrm>
                  <a:off x="2437922" y="8092944"/>
                  <a:ext cx="399148" cy="10772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pPr algn="ctr">
                    <a:spcAft>
                      <a:spcPts val="300"/>
                    </a:spcAft>
                  </a:pPr>
                  <a:r>
                    <a:rPr lang="en-US" sz="700" dirty="0" err="1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Organisé</a:t>
                  </a:r>
                  <a:endParaRPr lang="en-US" sz="7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grpSp>
              <p:nvGrpSpPr>
                <p:cNvPr id="335" name="Group 268">
                  <a:extLst>
                    <a:ext uri="{FF2B5EF4-FFF2-40B4-BE49-F238E27FC236}">
                      <a16:creationId xmlns:a16="http://schemas.microsoft.com/office/drawing/2014/main" id="{893F76FF-B287-1976-E5C6-7CA355754D43}"/>
                    </a:ext>
                  </a:extLst>
                </p:cNvPr>
                <p:cNvGrpSpPr/>
                <p:nvPr/>
              </p:nvGrpSpPr>
              <p:grpSpPr>
                <a:xfrm>
                  <a:off x="2529555" y="7621802"/>
                  <a:ext cx="215880" cy="215881"/>
                  <a:chOff x="5465763" y="1943100"/>
                  <a:chExt cx="287337" cy="287338"/>
                </a:xfrm>
                <a:solidFill>
                  <a:schemeClr val="tx1"/>
                </a:solidFill>
              </p:grpSpPr>
              <p:sp>
                <p:nvSpPr>
                  <p:cNvPr id="336" name="Freeform 1026">
                    <a:extLst>
                      <a:ext uri="{FF2B5EF4-FFF2-40B4-BE49-F238E27FC236}">
                        <a16:creationId xmlns:a16="http://schemas.microsoft.com/office/drawing/2014/main" id="{256F5168-A0FA-BEEA-4C0D-E5E4AFE9996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610225" y="1943100"/>
                    <a:ext cx="142875" cy="190500"/>
                  </a:xfrm>
                  <a:custGeom>
                    <a:avLst/>
                    <a:gdLst>
                      <a:gd name="T0" fmla="*/ 228 w 361"/>
                      <a:gd name="T1" fmla="*/ 133 h 481"/>
                      <a:gd name="T2" fmla="*/ 228 w 361"/>
                      <a:gd name="T3" fmla="*/ 12 h 481"/>
                      <a:gd name="T4" fmla="*/ 349 w 361"/>
                      <a:gd name="T5" fmla="*/ 133 h 481"/>
                      <a:gd name="T6" fmla="*/ 228 w 361"/>
                      <a:gd name="T7" fmla="*/ 133 h 481"/>
                      <a:gd name="T8" fmla="*/ 358 w 361"/>
                      <a:gd name="T9" fmla="*/ 125 h 481"/>
                      <a:gd name="T10" fmla="*/ 237 w 361"/>
                      <a:gd name="T11" fmla="*/ 3 h 481"/>
                      <a:gd name="T12" fmla="*/ 234 w 361"/>
                      <a:gd name="T13" fmla="*/ 1 h 481"/>
                      <a:gd name="T14" fmla="*/ 228 w 361"/>
                      <a:gd name="T15" fmla="*/ 0 h 481"/>
                      <a:gd name="T16" fmla="*/ 11 w 361"/>
                      <a:gd name="T17" fmla="*/ 0 h 481"/>
                      <a:gd name="T18" fmla="*/ 7 w 361"/>
                      <a:gd name="T19" fmla="*/ 1 h 481"/>
                      <a:gd name="T20" fmla="*/ 3 w 361"/>
                      <a:gd name="T21" fmla="*/ 4 h 481"/>
                      <a:gd name="T22" fmla="*/ 1 w 361"/>
                      <a:gd name="T23" fmla="*/ 7 h 481"/>
                      <a:gd name="T24" fmla="*/ 0 w 361"/>
                      <a:gd name="T25" fmla="*/ 12 h 481"/>
                      <a:gd name="T26" fmla="*/ 0 w 361"/>
                      <a:gd name="T27" fmla="*/ 470 h 481"/>
                      <a:gd name="T28" fmla="*/ 1 w 361"/>
                      <a:gd name="T29" fmla="*/ 474 h 481"/>
                      <a:gd name="T30" fmla="*/ 3 w 361"/>
                      <a:gd name="T31" fmla="*/ 478 h 481"/>
                      <a:gd name="T32" fmla="*/ 7 w 361"/>
                      <a:gd name="T33" fmla="*/ 480 h 481"/>
                      <a:gd name="T34" fmla="*/ 11 w 361"/>
                      <a:gd name="T35" fmla="*/ 481 h 481"/>
                      <a:gd name="T36" fmla="*/ 349 w 361"/>
                      <a:gd name="T37" fmla="*/ 481 h 481"/>
                      <a:gd name="T38" fmla="*/ 354 w 361"/>
                      <a:gd name="T39" fmla="*/ 480 h 481"/>
                      <a:gd name="T40" fmla="*/ 357 w 361"/>
                      <a:gd name="T41" fmla="*/ 478 h 481"/>
                      <a:gd name="T42" fmla="*/ 360 w 361"/>
                      <a:gd name="T43" fmla="*/ 474 h 481"/>
                      <a:gd name="T44" fmla="*/ 361 w 361"/>
                      <a:gd name="T45" fmla="*/ 470 h 481"/>
                      <a:gd name="T46" fmla="*/ 361 w 361"/>
                      <a:gd name="T47" fmla="*/ 133 h 481"/>
                      <a:gd name="T48" fmla="*/ 360 w 361"/>
                      <a:gd name="T49" fmla="*/ 129 h 481"/>
                      <a:gd name="T50" fmla="*/ 358 w 361"/>
                      <a:gd name="T51" fmla="*/ 125 h 4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361" h="481">
                        <a:moveTo>
                          <a:pt x="228" y="133"/>
                        </a:moveTo>
                        <a:lnTo>
                          <a:pt x="228" y="12"/>
                        </a:lnTo>
                        <a:lnTo>
                          <a:pt x="349" y="133"/>
                        </a:lnTo>
                        <a:lnTo>
                          <a:pt x="228" y="133"/>
                        </a:lnTo>
                        <a:close/>
                        <a:moveTo>
                          <a:pt x="358" y="125"/>
                        </a:moveTo>
                        <a:lnTo>
                          <a:pt x="237" y="3"/>
                        </a:lnTo>
                        <a:lnTo>
                          <a:pt x="234" y="1"/>
                        </a:lnTo>
                        <a:lnTo>
                          <a:pt x="228" y="0"/>
                        </a:lnTo>
                        <a:lnTo>
                          <a:pt x="11" y="0"/>
                        </a:lnTo>
                        <a:lnTo>
                          <a:pt x="7" y="1"/>
                        </a:lnTo>
                        <a:lnTo>
                          <a:pt x="3" y="4"/>
                        </a:lnTo>
                        <a:lnTo>
                          <a:pt x="1" y="7"/>
                        </a:lnTo>
                        <a:lnTo>
                          <a:pt x="0" y="12"/>
                        </a:lnTo>
                        <a:lnTo>
                          <a:pt x="0" y="470"/>
                        </a:lnTo>
                        <a:lnTo>
                          <a:pt x="1" y="474"/>
                        </a:lnTo>
                        <a:lnTo>
                          <a:pt x="3" y="478"/>
                        </a:lnTo>
                        <a:lnTo>
                          <a:pt x="7" y="480"/>
                        </a:lnTo>
                        <a:lnTo>
                          <a:pt x="11" y="481"/>
                        </a:lnTo>
                        <a:lnTo>
                          <a:pt x="349" y="481"/>
                        </a:lnTo>
                        <a:lnTo>
                          <a:pt x="354" y="480"/>
                        </a:lnTo>
                        <a:lnTo>
                          <a:pt x="357" y="478"/>
                        </a:lnTo>
                        <a:lnTo>
                          <a:pt x="360" y="474"/>
                        </a:lnTo>
                        <a:lnTo>
                          <a:pt x="361" y="470"/>
                        </a:lnTo>
                        <a:lnTo>
                          <a:pt x="361" y="133"/>
                        </a:lnTo>
                        <a:lnTo>
                          <a:pt x="360" y="129"/>
                        </a:lnTo>
                        <a:lnTo>
                          <a:pt x="358" y="125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37" name="Freeform 1027">
                    <a:extLst>
                      <a:ext uri="{FF2B5EF4-FFF2-40B4-BE49-F238E27FC236}">
                        <a16:creationId xmlns:a16="http://schemas.microsoft.com/office/drawing/2014/main" id="{AA452F08-AE9D-D8CF-AE24-E789F8220C9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465763" y="2133600"/>
                    <a:ext cx="58738" cy="96838"/>
                  </a:xfrm>
                  <a:custGeom>
                    <a:avLst/>
                    <a:gdLst>
                      <a:gd name="T0" fmla="*/ 73 w 146"/>
                      <a:gd name="T1" fmla="*/ 191 h 242"/>
                      <a:gd name="T2" fmla="*/ 69 w 146"/>
                      <a:gd name="T3" fmla="*/ 191 h 242"/>
                      <a:gd name="T4" fmla="*/ 65 w 146"/>
                      <a:gd name="T5" fmla="*/ 189 h 242"/>
                      <a:gd name="T6" fmla="*/ 61 w 146"/>
                      <a:gd name="T7" fmla="*/ 187 h 242"/>
                      <a:gd name="T8" fmla="*/ 58 w 146"/>
                      <a:gd name="T9" fmla="*/ 185 h 242"/>
                      <a:gd name="T10" fmla="*/ 55 w 146"/>
                      <a:gd name="T11" fmla="*/ 182 h 242"/>
                      <a:gd name="T12" fmla="*/ 54 w 146"/>
                      <a:gd name="T13" fmla="*/ 178 h 242"/>
                      <a:gd name="T14" fmla="*/ 52 w 146"/>
                      <a:gd name="T15" fmla="*/ 174 h 242"/>
                      <a:gd name="T16" fmla="*/ 52 w 146"/>
                      <a:gd name="T17" fmla="*/ 170 h 242"/>
                      <a:gd name="T18" fmla="*/ 52 w 146"/>
                      <a:gd name="T19" fmla="*/ 165 h 242"/>
                      <a:gd name="T20" fmla="*/ 54 w 146"/>
                      <a:gd name="T21" fmla="*/ 161 h 242"/>
                      <a:gd name="T22" fmla="*/ 55 w 146"/>
                      <a:gd name="T23" fmla="*/ 157 h 242"/>
                      <a:gd name="T24" fmla="*/ 58 w 146"/>
                      <a:gd name="T25" fmla="*/ 154 h 242"/>
                      <a:gd name="T26" fmla="*/ 61 w 146"/>
                      <a:gd name="T27" fmla="*/ 151 h 242"/>
                      <a:gd name="T28" fmla="*/ 65 w 146"/>
                      <a:gd name="T29" fmla="*/ 149 h 242"/>
                      <a:gd name="T30" fmla="*/ 69 w 146"/>
                      <a:gd name="T31" fmla="*/ 148 h 242"/>
                      <a:gd name="T32" fmla="*/ 73 w 146"/>
                      <a:gd name="T33" fmla="*/ 147 h 242"/>
                      <a:gd name="T34" fmla="*/ 78 w 146"/>
                      <a:gd name="T35" fmla="*/ 148 h 242"/>
                      <a:gd name="T36" fmla="*/ 82 w 146"/>
                      <a:gd name="T37" fmla="*/ 149 h 242"/>
                      <a:gd name="T38" fmla="*/ 85 w 146"/>
                      <a:gd name="T39" fmla="*/ 151 h 242"/>
                      <a:gd name="T40" fmla="*/ 88 w 146"/>
                      <a:gd name="T41" fmla="*/ 154 h 242"/>
                      <a:gd name="T42" fmla="*/ 91 w 146"/>
                      <a:gd name="T43" fmla="*/ 157 h 242"/>
                      <a:gd name="T44" fmla="*/ 93 w 146"/>
                      <a:gd name="T45" fmla="*/ 161 h 242"/>
                      <a:gd name="T46" fmla="*/ 94 w 146"/>
                      <a:gd name="T47" fmla="*/ 165 h 242"/>
                      <a:gd name="T48" fmla="*/ 95 w 146"/>
                      <a:gd name="T49" fmla="*/ 170 h 242"/>
                      <a:gd name="T50" fmla="*/ 94 w 146"/>
                      <a:gd name="T51" fmla="*/ 174 h 242"/>
                      <a:gd name="T52" fmla="*/ 93 w 146"/>
                      <a:gd name="T53" fmla="*/ 178 h 242"/>
                      <a:gd name="T54" fmla="*/ 91 w 146"/>
                      <a:gd name="T55" fmla="*/ 182 h 242"/>
                      <a:gd name="T56" fmla="*/ 88 w 146"/>
                      <a:gd name="T57" fmla="*/ 185 h 242"/>
                      <a:gd name="T58" fmla="*/ 85 w 146"/>
                      <a:gd name="T59" fmla="*/ 187 h 242"/>
                      <a:gd name="T60" fmla="*/ 82 w 146"/>
                      <a:gd name="T61" fmla="*/ 189 h 242"/>
                      <a:gd name="T62" fmla="*/ 78 w 146"/>
                      <a:gd name="T63" fmla="*/ 191 h 242"/>
                      <a:gd name="T64" fmla="*/ 73 w 146"/>
                      <a:gd name="T65" fmla="*/ 191 h 242"/>
                      <a:gd name="T66" fmla="*/ 134 w 146"/>
                      <a:gd name="T67" fmla="*/ 0 h 242"/>
                      <a:gd name="T68" fmla="*/ 12 w 146"/>
                      <a:gd name="T69" fmla="*/ 0 h 242"/>
                      <a:gd name="T70" fmla="*/ 8 w 146"/>
                      <a:gd name="T71" fmla="*/ 1 h 242"/>
                      <a:gd name="T72" fmla="*/ 4 w 146"/>
                      <a:gd name="T73" fmla="*/ 4 h 242"/>
                      <a:gd name="T74" fmla="*/ 1 w 146"/>
                      <a:gd name="T75" fmla="*/ 9 h 242"/>
                      <a:gd name="T76" fmla="*/ 0 w 146"/>
                      <a:gd name="T77" fmla="*/ 13 h 242"/>
                      <a:gd name="T78" fmla="*/ 0 w 146"/>
                      <a:gd name="T79" fmla="*/ 230 h 242"/>
                      <a:gd name="T80" fmla="*/ 1 w 146"/>
                      <a:gd name="T81" fmla="*/ 235 h 242"/>
                      <a:gd name="T82" fmla="*/ 4 w 146"/>
                      <a:gd name="T83" fmla="*/ 238 h 242"/>
                      <a:gd name="T84" fmla="*/ 8 w 146"/>
                      <a:gd name="T85" fmla="*/ 241 h 242"/>
                      <a:gd name="T86" fmla="*/ 12 w 146"/>
                      <a:gd name="T87" fmla="*/ 242 h 242"/>
                      <a:gd name="T88" fmla="*/ 134 w 146"/>
                      <a:gd name="T89" fmla="*/ 242 h 242"/>
                      <a:gd name="T90" fmla="*/ 139 w 146"/>
                      <a:gd name="T91" fmla="*/ 241 h 242"/>
                      <a:gd name="T92" fmla="*/ 143 w 146"/>
                      <a:gd name="T93" fmla="*/ 238 h 242"/>
                      <a:gd name="T94" fmla="*/ 145 w 146"/>
                      <a:gd name="T95" fmla="*/ 235 h 242"/>
                      <a:gd name="T96" fmla="*/ 146 w 146"/>
                      <a:gd name="T97" fmla="*/ 230 h 242"/>
                      <a:gd name="T98" fmla="*/ 146 w 146"/>
                      <a:gd name="T99" fmla="*/ 13 h 242"/>
                      <a:gd name="T100" fmla="*/ 145 w 146"/>
                      <a:gd name="T101" fmla="*/ 9 h 242"/>
                      <a:gd name="T102" fmla="*/ 143 w 146"/>
                      <a:gd name="T103" fmla="*/ 4 h 242"/>
                      <a:gd name="T104" fmla="*/ 139 w 146"/>
                      <a:gd name="T105" fmla="*/ 1 h 242"/>
                      <a:gd name="T106" fmla="*/ 134 w 146"/>
                      <a:gd name="T107" fmla="*/ 0 h 2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146" h="242">
                        <a:moveTo>
                          <a:pt x="73" y="191"/>
                        </a:moveTo>
                        <a:lnTo>
                          <a:pt x="69" y="191"/>
                        </a:lnTo>
                        <a:lnTo>
                          <a:pt x="65" y="189"/>
                        </a:lnTo>
                        <a:lnTo>
                          <a:pt x="61" y="187"/>
                        </a:lnTo>
                        <a:lnTo>
                          <a:pt x="58" y="185"/>
                        </a:lnTo>
                        <a:lnTo>
                          <a:pt x="55" y="182"/>
                        </a:lnTo>
                        <a:lnTo>
                          <a:pt x="54" y="178"/>
                        </a:lnTo>
                        <a:lnTo>
                          <a:pt x="52" y="174"/>
                        </a:lnTo>
                        <a:lnTo>
                          <a:pt x="52" y="170"/>
                        </a:lnTo>
                        <a:lnTo>
                          <a:pt x="52" y="165"/>
                        </a:lnTo>
                        <a:lnTo>
                          <a:pt x="54" y="161"/>
                        </a:lnTo>
                        <a:lnTo>
                          <a:pt x="55" y="157"/>
                        </a:lnTo>
                        <a:lnTo>
                          <a:pt x="58" y="154"/>
                        </a:lnTo>
                        <a:lnTo>
                          <a:pt x="61" y="151"/>
                        </a:lnTo>
                        <a:lnTo>
                          <a:pt x="65" y="149"/>
                        </a:lnTo>
                        <a:lnTo>
                          <a:pt x="69" y="148"/>
                        </a:lnTo>
                        <a:lnTo>
                          <a:pt x="73" y="147"/>
                        </a:lnTo>
                        <a:lnTo>
                          <a:pt x="78" y="148"/>
                        </a:lnTo>
                        <a:lnTo>
                          <a:pt x="82" y="149"/>
                        </a:lnTo>
                        <a:lnTo>
                          <a:pt x="85" y="151"/>
                        </a:lnTo>
                        <a:lnTo>
                          <a:pt x="88" y="154"/>
                        </a:lnTo>
                        <a:lnTo>
                          <a:pt x="91" y="157"/>
                        </a:lnTo>
                        <a:lnTo>
                          <a:pt x="93" y="161"/>
                        </a:lnTo>
                        <a:lnTo>
                          <a:pt x="94" y="165"/>
                        </a:lnTo>
                        <a:lnTo>
                          <a:pt x="95" y="170"/>
                        </a:lnTo>
                        <a:lnTo>
                          <a:pt x="94" y="174"/>
                        </a:lnTo>
                        <a:lnTo>
                          <a:pt x="93" y="178"/>
                        </a:lnTo>
                        <a:lnTo>
                          <a:pt x="91" y="182"/>
                        </a:lnTo>
                        <a:lnTo>
                          <a:pt x="88" y="185"/>
                        </a:lnTo>
                        <a:lnTo>
                          <a:pt x="85" y="187"/>
                        </a:lnTo>
                        <a:lnTo>
                          <a:pt x="82" y="189"/>
                        </a:lnTo>
                        <a:lnTo>
                          <a:pt x="78" y="191"/>
                        </a:lnTo>
                        <a:lnTo>
                          <a:pt x="73" y="191"/>
                        </a:lnTo>
                        <a:close/>
                        <a:moveTo>
                          <a:pt x="134" y="0"/>
                        </a:moveTo>
                        <a:lnTo>
                          <a:pt x="12" y="0"/>
                        </a:lnTo>
                        <a:lnTo>
                          <a:pt x="8" y="1"/>
                        </a:lnTo>
                        <a:lnTo>
                          <a:pt x="4" y="4"/>
                        </a:lnTo>
                        <a:lnTo>
                          <a:pt x="1" y="9"/>
                        </a:lnTo>
                        <a:lnTo>
                          <a:pt x="0" y="13"/>
                        </a:lnTo>
                        <a:lnTo>
                          <a:pt x="0" y="230"/>
                        </a:lnTo>
                        <a:lnTo>
                          <a:pt x="1" y="235"/>
                        </a:lnTo>
                        <a:lnTo>
                          <a:pt x="4" y="238"/>
                        </a:lnTo>
                        <a:lnTo>
                          <a:pt x="8" y="241"/>
                        </a:lnTo>
                        <a:lnTo>
                          <a:pt x="12" y="242"/>
                        </a:lnTo>
                        <a:lnTo>
                          <a:pt x="134" y="242"/>
                        </a:lnTo>
                        <a:lnTo>
                          <a:pt x="139" y="241"/>
                        </a:lnTo>
                        <a:lnTo>
                          <a:pt x="143" y="238"/>
                        </a:lnTo>
                        <a:lnTo>
                          <a:pt x="145" y="235"/>
                        </a:lnTo>
                        <a:lnTo>
                          <a:pt x="146" y="230"/>
                        </a:lnTo>
                        <a:lnTo>
                          <a:pt x="146" y="13"/>
                        </a:lnTo>
                        <a:lnTo>
                          <a:pt x="145" y="9"/>
                        </a:lnTo>
                        <a:lnTo>
                          <a:pt x="143" y="4"/>
                        </a:lnTo>
                        <a:lnTo>
                          <a:pt x="139" y="1"/>
                        </a:lnTo>
                        <a:lnTo>
                          <a:pt x="134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338" name="Freeform 1028">
                    <a:extLst>
                      <a:ext uri="{FF2B5EF4-FFF2-40B4-BE49-F238E27FC236}">
                        <a16:creationId xmlns:a16="http://schemas.microsoft.com/office/drawing/2014/main" id="{71B72C78-68A6-E019-9F8F-1F79220196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529263" y="2143125"/>
                    <a:ext cx="214313" cy="77788"/>
                  </a:xfrm>
                  <a:custGeom>
                    <a:avLst/>
                    <a:gdLst>
                      <a:gd name="T0" fmla="*/ 305 w 541"/>
                      <a:gd name="T1" fmla="*/ 72 h 193"/>
                      <a:gd name="T2" fmla="*/ 303 w 541"/>
                      <a:gd name="T3" fmla="*/ 72 h 193"/>
                      <a:gd name="T4" fmla="*/ 301 w 541"/>
                      <a:gd name="T5" fmla="*/ 72 h 193"/>
                      <a:gd name="T6" fmla="*/ 246 w 541"/>
                      <a:gd name="T7" fmla="*/ 72 h 193"/>
                      <a:gd name="T8" fmla="*/ 245 w 541"/>
                      <a:gd name="T9" fmla="*/ 71 h 193"/>
                      <a:gd name="T10" fmla="*/ 243 w 541"/>
                      <a:gd name="T11" fmla="*/ 69 h 193"/>
                      <a:gd name="T12" fmla="*/ 235 w 541"/>
                      <a:gd name="T13" fmla="*/ 62 h 193"/>
                      <a:gd name="T14" fmla="*/ 225 w 541"/>
                      <a:gd name="T15" fmla="*/ 52 h 193"/>
                      <a:gd name="T16" fmla="*/ 214 w 541"/>
                      <a:gd name="T17" fmla="*/ 42 h 193"/>
                      <a:gd name="T18" fmla="*/ 200 w 541"/>
                      <a:gd name="T19" fmla="*/ 31 h 193"/>
                      <a:gd name="T20" fmla="*/ 184 w 541"/>
                      <a:gd name="T21" fmla="*/ 21 h 193"/>
                      <a:gd name="T22" fmla="*/ 165 w 541"/>
                      <a:gd name="T23" fmla="*/ 12 h 193"/>
                      <a:gd name="T24" fmla="*/ 155 w 541"/>
                      <a:gd name="T25" fmla="*/ 9 h 193"/>
                      <a:gd name="T26" fmla="*/ 144 w 541"/>
                      <a:gd name="T27" fmla="*/ 5 h 193"/>
                      <a:gd name="T28" fmla="*/ 133 w 541"/>
                      <a:gd name="T29" fmla="*/ 2 h 193"/>
                      <a:gd name="T30" fmla="*/ 120 w 541"/>
                      <a:gd name="T31" fmla="*/ 0 h 193"/>
                      <a:gd name="T32" fmla="*/ 119 w 541"/>
                      <a:gd name="T33" fmla="*/ 0 h 193"/>
                      <a:gd name="T34" fmla="*/ 118 w 541"/>
                      <a:gd name="T35" fmla="*/ 0 h 193"/>
                      <a:gd name="T36" fmla="*/ 12 w 541"/>
                      <a:gd name="T37" fmla="*/ 0 h 193"/>
                      <a:gd name="T38" fmla="*/ 7 w 541"/>
                      <a:gd name="T39" fmla="*/ 1 h 193"/>
                      <a:gd name="T40" fmla="*/ 3 w 541"/>
                      <a:gd name="T41" fmla="*/ 4 h 193"/>
                      <a:gd name="T42" fmla="*/ 1 w 541"/>
                      <a:gd name="T43" fmla="*/ 7 h 193"/>
                      <a:gd name="T44" fmla="*/ 0 w 541"/>
                      <a:gd name="T45" fmla="*/ 12 h 193"/>
                      <a:gd name="T46" fmla="*/ 0 w 541"/>
                      <a:gd name="T47" fmla="*/ 180 h 193"/>
                      <a:gd name="T48" fmla="*/ 1 w 541"/>
                      <a:gd name="T49" fmla="*/ 185 h 193"/>
                      <a:gd name="T50" fmla="*/ 3 w 541"/>
                      <a:gd name="T51" fmla="*/ 190 h 193"/>
                      <a:gd name="T52" fmla="*/ 7 w 541"/>
                      <a:gd name="T53" fmla="*/ 192 h 193"/>
                      <a:gd name="T54" fmla="*/ 12 w 541"/>
                      <a:gd name="T55" fmla="*/ 193 h 193"/>
                      <a:gd name="T56" fmla="*/ 528 w 541"/>
                      <a:gd name="T57" fmla="*/ 193 h 193"/>
                      <a:gd name="T58" fmla="*/ 533 w 541"/>
                      <a:gd name="T59" fmla="*/ 192 h 193"/>
                      <a:gd name="T60" fmla="*/ 536 w 541"/>
                      <a:gd name="T61" fmla="*/ 190 h 193"/>
                      <a:gd name="T62" fmla="*/ 539 w 541"/>
                      <a:gd name="T63" fmla="*/ 185 h 193"/>
                      <a:gd name="T64" fmla="*/ 541 w 541"/>
                      <a:gd name="T65" fmla="*/ 180 h 193"/>
                      <a:gd name="T66" fmla="*/ 539 w 541"/>
                      <a:gd name="T67" fmla="*/ 174 h 193"/>
                      <a:gd name="T68" fmla="*/ 538 w 541"/>
                      <a:gd name="T69" fmla="*/ 169 h 193"/>
                      <a:gd name="T70" fmla="*/ 537 w 541"/>
                      <a:gd name="T71" fmla="*/ 163 h 193"/>
                      <a:gd name="T72" fmla="*/ 535 w 541"/>
                      <a:gd name="T73" fmla="*/ 158 h 193"/>
                      <a:gd name="T74" fmla="*/ 532 w 541"/>
                      <a:gd name="T75" fmla="*/ 152 h 193"/>
                      <a:gd name="T76" fmla="*/ 528 w 541"/>
                      <a:gd name="T77" fmla="*/ 147 h 193"/>
                      <a:gd name="T78" fmla="*/ 524 w 541"/>
                      <a:gd name="T79" fmla="*/ 142 h 193"/>
                      <a:gd name="T80" fmla="*/ 519 w 541"/>
                      <a:gd name="T81" fmla="*/ 136 h 193"/>
                      <a:gd name="T82" fmla="*/ 511 w 541"/>
                      <a:gd name="T83" fmla="*/ 128 h 193"/>
                      <a:gd name="T84" fmla="*/ 503 w 541"/>
                      <a:gd name="T85" fmla="*/ 122 h 193"/>
                      <a:gd name="T86" fmla="*/ 493 w 541"/>
                      <a:gd name="T87" fmla="*/ 116 h 193"/>
                      <a:gd name="T88" fmla="*/ 481 w 541"/>
                      <a:gd name="T89" fmla="*/ 110 h 193"/>
                      <a:gd name="T90" fmla="*/ 470 w 541"/>
                      <a:gd name="T91" fmla="*/ 104 h 193"/>
                      <a:gd name="T92" fmla="*/ 458 w 541"/>
                      <a:gd name="T93" fmla="*/ 99 h 193"/>
                      <a:gd name="T94" fmla="*/ 445 w 541"/>
                      <a:gd name="T95" fmla="*/ 94 h 193"/>
                      <a:gd name="T96" fmla="*/ 431 w 541"/>
                      <a:gd name="T97" fmla="*/ 90 h 193"/>
                      <a:gd name="T98" fmla="*/ 417 w 541"/>
                      <a:gd name="T99" fmla="*/ 86 h 193"/>
                      <a:gd name="T100" fmla="*/ 402 w 541"/>
                      <a:gd name="T101" fmla="*/ 82 h 193"/>
                      <a:gd name="T102" fmla="*/ 387 w 541"/>
                      <a:gd name="T103" fmla="*/ 79 h 193"/>
                      <a:gd name="T104" fmla="*/ 370 w 541"/>
                      <a:gd name="T105" fmla="*/ 76 h 193"/>
                      <a:gd name="T106" fmla="*/ 355 w 541"/>
                      <a:gd name="T107" fmla="*/ 74 h 193"/>
                      <a:gd name="T108" fmla="*/ 339 w 541"/>
                      <a:gd name="T109" fmla="*/ 73 h 193"/>
                      <a:gd name="T110" fmla="*/ 321 w 541"/>
                      <a:gd name="T111" fmla="*/ 72 h 193"/>
                      <a:gd name="T112" fmla="*/ 305 w 541"/>
                      <a:gd name="T113" fmla="*/ 72 h 1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541" h="193">
                        <a:moveTo>
                          <a:pt x="305" y="72"/>
                        </a:moveTo>
                        <a:lnTo>
                          <a:pt x="303" y="72"/>
                        </a:lnTo>
                        <a:lnTo>
                          <a:pt x="301" y="72"/>
                        </a:lnTo>
                        <a:lnTo>
                          <a:pt x="246" y="72"/>
                        </a:lnTo>
                        <a:lnTo>
                          <a:pt x="245" y="71"/>
                        </a:lnTo>
                        <a:lnTo>
                          <a:pt x="243" y="69"/>
                        </a:lnTo>
                        <a:lnTo>
                          <a:pt x="235" y="62"/>
                        </a:lnTo>
                        <a:lnTo>
                          <a:pt x="225" y="52"/>
                        </a:lnTo>
                        <a:lnTo>
                          <a:pt x="214" y="42"/>
                        </a:lnTo>
                        <a:lnTo>
                          <a:pt x="200" y="31"/>
                        </a:lnTo>
                        <a:lnTo>
                          <a:pt x="184" y="21"/>
                        </a:lnTo>
                        <a:lnTo>
                          <a:pt x="165" y="12"/>
                        </a:lnTo>
                        <a:lnTo>
                          <a:pt x="155" y="9"/>
                        </a:lnTo>
                        <a:lnTo>
                          <a:pt x="144" y="5"/>
                        </a:lnTo>
                        <a:lnTo>
                          <a:pt x="133" y="2"/>
                        </a:lnTo>
                        <a:lnTo>
                          <a:pt x="120" y="0"/>
                        </a:lnTo>
                        <a:lnTo>
                          <a:pt x="119" y="0"/>
                        </a:lnTo>
                        <a:lnTo>
                          <a:pt x="118" y="0"/>
                        </a:lnTo>
                        <a:lnTo>
                          <a:pt x="12" y="0"/>
                        </a:lnTo>
                        <a:lnTo>
                          <a:pt x="7" y="1"/>
                        </a:lnTo>
                        <a:lnTo>
                          <a:pt x="3" y="4"/>
                        </a:lnTo>
                        <a:lnTo>
                          <a:pt x="1" y="7"/>
                        </a:lnTo>
                        <a:lnTo>
                          <a:pt x="0" y="12"/>
                        </a:lnTo>
                        <a:lnTo>
                          <a:pt x="0" y="180"/>
                        </a:lnTo>
                        <a:lnTo>
                          <a:pt x="1" y="185"/>
                        </a:lnTo>
                        <a:lnTo>
                          <a:pt x="3" y="190"/>
                        </a:lnTo>
                        <a:lnTo>
                          <a:pt x="7" y="192"/>
                        </a:lnTo>
                        <a:lnTo>
                          <a:pt x="12" y="193"/>
                        </a:lnTo>
                        <a:lnTo>
                          <a:pt x="528" y="193"/>
                        </a:lnTo>
                        <a:lnTo>
                          <a:pt x="533" y="192"/>
                        </a:lnTo>
                        <a:lnTo>
                          <a:pt x="536" y="190"/>
                        </a:lnTo>
                        <a:lnTo>
                          <a:pt x="539" y="185"/>
                        </a:lnTo>
                        <a:lnTo>
                          <a:pt x="541" y="180"/>
                        </a:lnTo>
                        <a:lnTo>
                          <a:pt x="539" y="174"/>
                        </a:lnTo>
                        <a:lnTo>
                          <a:pt x="538" y="169"/>
                        </a:lnTo>
                        <a:lnTo>
                          <a:pt x="537" y="163"/>
                        </a:lnTo>
                        <a:lnTo>
                          <a:pt x="535" y="158"/>
                        </a:lnTo>
                        <a:lnTo>
                          <a:pt x="532" y="152"/>
                        </a:lnTo>
                        <a:lnTo>
                          <a:pt x="528" y="147"/>
                        </a:lnTo>
                        <a:lnTo>
                          <a:pt x="524" y="142"/>
                        </a:lnTo>
                        <a:lnTo>
                          <a:pt x="519" y="136"/>
                        </a:lnTo>
                        <a:lnTo>
                          <a:pt x="511" y="128"/>
                        </a:lnTo>
                        <a:lnTo>
                          <a:pt x="503" y="122"/>
                        </a:lnTo>
                        <a:lnTo>
                          <a:pt x="493" y="116"/>
                        </a:lnTo>
                        <a:lnTo>
                          <a:pt x="481" y="110"/>
                        </a:lnTo>
                        <a:lnTo>
                          <a:pt x="470" y="104"/>
                        </a:lnTo>
                        <a:lnTo>
                          <a:pt x="458" y="99"/>
                        </a:lnTo>
                        <a:lnTo>
                          <a:pt x="445" y="94"/>
                        </a:lnTo>
                        <a:lnTo>
                          <a:pt x="431" y="90"/>
                        </a:lnTo>
                        <a:lnTo>
                          <a:pt x="417" y="86"/>
                        </a:lnTo>
                        <a:lnTo>
                          <a:pt x="402" y="82"/>
                        </a:lnTo>
                        <a:lnTo>
                          <a:pt x="387" y="79"/>
                        </a:lnTo>
                        <a:lnTo>
                          <a:pt x="370" y="76"/>
                        </a:lnTo>
                        <a:lnTo>
                          <a:pt x="355" y="74"/>
                        </a:lnTo>
                        <a:lnTo>
                          <a:pt x="339" y="73"/>
                        </a:lnTo>
                        <a:lnTo>
                          <a:pt x="321" y="72"/>
                        </a:lnTo>
                        <a:lnTo>
                          <a:pt x="305" y="7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</p:grpSp>
          </p:grpSp>
        </p:grpSp>
      </p:grpSp>
      <p:cxnSp>
        <p:nvCxnSpPr>
          <p:cNvPr id="360" name="Straight Connector 313">
            <a:extLst>
              <a:ext uri="{FF2B5EF4-FFF2-40B4-BE49-F238E27FC236}">
                <a16:creationId xmlns:a16="http://schemas.microsoft.com/office/drawing/2014/main" id="{B124EE45-EF5A-11C2-6958-8CEF5E648CDF}"/>
              </a:ext>
            </a:extLst>
          </p:cNvPr>
          <p:cNvCxnSpPr/>
          <p:nvPr/>
        </p:nvCxnSpPr>
        <p:spPr>
          <a:xfrm>
            <a:off x="800933" y="8541609"/>
            <a:ext cx="248390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1" name="Group 323">
            <a:extLst>
              <a:ext uri="{FF2B5EF4-FFF2-40B4-BE49-F238E27FC236}">
                <a16:creationId xmlns:a16="http://schemas.microsoft.com/office/drawing/2014/main" id="{658C6A5A-4D53-4B1B-16D9-E9D586FDBB9F}"/>
              </a:ext>
            </a:extLst>
          </p:cNvPr>
          <p:cNvGrpSpPr/>
          <p:nvPr/>
        </p:nvGrpSpPr>
        <p:grpSpPr>
          <a:xfrm>
            <a:off x="800933" y="8797568"/>
            <a:ext cx="2098052" cy="811836"/>
            <a:chOff x="450096" y="5825773"/>
            <a:chExt cx="2098052" cy="811836"/>
          </a:xfrm>
        </p:grpSpPr>
        <p:sp>
          <p:nvSpPr>
            <p:cNvPr id="362" name="TextBox 324">
              <a:extLst>
                <a:ext uri="{FF2B5EF4-FFF2-40B4-BE49-F238E27FC236}">
                  <a16:creationId xmlns:a16="http://schemas.microsoft.com/office/drawing/2014/main" id="{3188C43E-068B-18C5-023B-5ACBEA001C34}"/>
                </a:ext>
              </a:extLst>
            </p:cNvPr>
            <p:cNvSpPr txBox="1"/>
            <p:nvPr/>
          </p:nvSpPr>
          <p:spPr>
            <a:xfrm>
              <a:off x="458788" y="5825773"/>
              <a:ext cx="719749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en-US" sz="1200" b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Langues</a:t>
              </a:r>
              <a:endPara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3" name="TextBox 325">
              <a:extLst>
                <a:ext uri="{FF2B5EF4-FFF2-40B4-BE49-F238E27FC236}">
                  <a16:creationId xmlns:a16="http://schemas.microsoft.com/office/drawing/2014/main" id="{768D7381-254D-7D21-ECBF-F4987CF6C64B}"/>
                </a:ext>
              </a:extLst>
            </p:cNvPr>
            <p:cNvSpPr txBox="1"/>
            <p:nvPr/>
          </p:nvSpPr>
          <p:spPr>
            <a:xfrm>
              <a:off x="450096" y="6106238"/>
              <a:ext cx="461665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i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Français</a:t>
              </a:r>
              <a:r>
                <a:rPr lang="en-US" sz="8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grpSp>
          <p:nvGrpSpPr>
            <p:cNvPr id="364" name="Group 326">
              <a:extLst>
                <a:ext uri="{FF2B5EF4-FFF2-40B4-BE49-F238E27FC236}">
                  <a16:creationId xmlns:a16="http://schemas.microsoft.com/office/drawing/2014/main" id="{E89A3C86-5C01-36EC-C6F0-58880BDB42EC}"/>
                </a:ext>
              </a:extLst>
            </p:cNvPr>
            <p:cNvGrpSpPr/>
            <p:nvPr/>
          </p:nvGrpSpPr>
          <p:grpSpPr>
            <a:xfrm>
              <a:off x="1397297" y="6127863"/>
              <a:ext cx="1150851" cy="79860"/>
              <a:chOff x="1377309" y="6178809"/>
              <a:chExt cx="1150851" cy="79860"/>
            </a:xfrm>
            <a:solidFill>
              <a:schemeClr val="tx1"/>
            </a:solidFill>
          </p:grpSpPr>
          <p:sp>
            <p:nvSpPr>
              <p:cNvPr id="389" name="Oval 351">
                <a:extLst>
                  <a:ext uri="{FF2B5EF4-FFF2-40B4-BE49-F238E27FC236}">
                    <a16:creationId xmlns:a16="http://schemas.microsoft.com/office/drawing/2014/main" id="{EF677108-E863-E3BB-0BFC-E9875A5DA516}"/>
                  </a:ext>
                </a:extLst>
              </p:cNvPr>
              <p:cNvSpPr/>
              <p:nvPr/>
            </p:nvSpPr>
            <p:spPr>
              <a:xfrm>
                <a:off x="1377309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0" name="Oval 352">
                <a:extLst>
                  <a:ext uri="{FF2B5EF4-FFF2-40B4-BE49-F238E27FC236}">
                    <a16:creationId xmlns:a16="http://schemas.microsoft.com/office/drawing/2014/main" id="{45E81CC8-4C40-034B-7CD7-F1F6A8BDF8F4}"/>
                  </a:ext>
                </a:extLst>
              </p:cNvPr>
              <p:cNvSpPr/>
              <p:nvPr/>
            </p:nvSpPr>
            <p:spPr>
              <a:xfrm>
                <a:off x="1615307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1" name="Oval 353">
                <a:extLst>
                  <a:ext uri="{FF2B5EF4-FFF2-40B4-BE49-F238E27FC236}">
                    <a16:creationId xmlns:a16="http://schemas.microsoft.com/office/drawing/2014/main" id="{33765796-E737-BD71-73E9-902EC90E931D}"/>
                  </a:ext>
                </a:extLst>
              </p:cNvPr>
              <p:cNvSpPr/>
              <p:nvPr/>
            </p:nvSpPr>
            <p:spPr>
              <a:xfrm>
                <a:off x="1853305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2" name="Oval 354">
                <a:extLst>
                  <a:ext uri="{FF2B5EF4-FFF2-40B4-BE49-F238E27FC236}">
                    <a16:creationId xmlns:a16="http://schemas.microsoft.com/office/drawing/2014/main" id="{B6B5306D-C8E5-065D-F79B-A44C86003B43}"/>
                  </a:ext>
                </a:extLst>
              </p:cNvPr>
              <p:cNvSpPr/>
              <p:nvPr/>
            </p:nvSpPr>
            <p:spPr>
              <a:xfrm>
                <a:off x="2091303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3" name="Oval 355">
                <a:extLst>
                  <a:ext uri="{FF2B5EF4-FFF2-40B4-BE49-F238E27FC236}">
                    <a16:creationId xmlns:a16="http://schemas.microsoft.com/office/drawing/2014/main" id="{3B91CE94-4269-3197-A40B-A3E6A3BF569A}"/>
                  </a:ext>
                </a:extLst>
              </p:cNvPr>
              <p:cNvSpPr/>
              <p:nvPr/>
            </p:nvSpPr>
            <p:spPr>
              <a:xfrm>
                <a:off x="1496308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4" name="Oval 356">
                <a:extLst>
                  <a:ext uri="{FF2B5EF4-FFF2-40B4-BE49-F238E27FC236}">
                    <a16:creationId xmlns:a16="http://schemas.microsoft.com/office/drawing/2014/main" id="{CAAA0CBF-CB94-E4DC-35C7-BBC3FF8A1F76}"/>
                  </a:ext>
                </a:extLst>
              </p:cNvPr>
              <p:cNvSpPr/>
              <p:nvPr/>
            </p:nvSpPr>
            <p:spPr>
              <a:xfrm>
                <a:off x="1734306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5" name="Oval 357">
                <a:extLst>
                  <a:ext uri="{FF2B5EF4-FFF2-40B4-BE49-F238E27FC236}">
                    <a16:creationId xmlns:a16="http://schemas.microsoft.com/office/drawing/2014/main" id="{5F6A2034-0174-9122-DA9B-B3AC2D98C535}"/>
                  </a:ext>
                </a:extLst>
              </p:cNvPr>
              <p:cNvSpPr/>
              <p:nvPr/>
            </p:nvSpPr>
            <p:spPr>
              <a:xfrm>
                <a:off x="1972304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6" name="Oval 358">
                <a:extLst>
                  <a:ext uri="{FF2B5EF4-FFF2-40B4-BE49-F238E27FC236}">
                    <a16:creationId xmlns:a16="http://schemas.microsoft.com/office/drawing/2014/main" id="{A6F4EDA5-6828-6D0E-CDB1-C2AD16D82714}"/>
                  </a:ext>
                </a:extLst>
              </p:cNvPr>
              <p:cNvSpPr/>
              <p:nvPr/>
            </p:nvSpPr>
            <p:spPr>
              <a:xfrm>
                <a:off x="2210302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7" name="Oval 359">
                <a:extLst>
                  <a:ext uri="{FF2B5EF4-FFF2-40B4-BE49-F238E27FC236}">
                    <a16:creationId xmlns:a16="http://schemas.microsoft.com/office/drawing/2014/main" id="{3E22012D-759E-70C2-779F-B7521FD55CE1}"/>
                  </a:ext>
                </a:extLst>
              </p:cNvPr>
              <p:cNvSpPr/>
              <p:nvPr/>
            </p:nvSpPr>
            <p:spPr>
              <a:xfrm>
                <a:off x="2329301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98" name="Oval 360">
                <a:extLst>
                  <a:ext uri="{FF2B5EF4-FFF2-40B4-BE49-F238E27FC236}">
                    <a16:creationId xmlns:a16="http://schemas.microsoft.com/office/drawing/2014/main" id="{395276C5-F5DF-38C7-7710-2626E5C0376C}"/>
                  </a:ext>
                </a:extLst>
              </p:cNvPr>
              <p:cNvSpPr/>
              <p:nvPr/>
            </p:nvSpPr>
            <p:spPr>
              <a:xfrm>
                <a:off x="2448300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sp>
          <p:nvSpPr>
            <p:cNvPr id="365" name="TextBox 327">
              <a:extLst>
                <a:ext uri="{FF2B5EF4-FFF2-40B4-BE49-F238E27FC236}">
                  <a16:creationId xmlns:a16="http://schemas.microsoft.com/office/drawing/2014/main" id="{330BA610-D2E4-0A63-7393-6E1BAF336A71}"/>
                </a:ext>
              </a:extLst>
            </p:cNvPr>
            <p:cNvSpPr txBox="1"/>
            <p:nvPr/>
          </p:nvSpPr>
          <p:spPr>
            <a:xfrm>
              <a:off x="450096" y="6310368"/>
              <a:ext cx="516167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i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Allemand</a:t>
              </a:r>
              <a:r>
                <a:rPr lang="en-US" sz="8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grpSp>
          <p:nvGrpSpPr>
            <p:cNvPr id="366" name="Group 328">
              <a:extLst>
                <a:ext uri="{FF2B5EF4-FFF2-40B4-BE49-F238E27FC236}">
                  <a16:creationId xmlns:a16="http://schemas.microsoft.com/office/drawing/2014/main" id="{89D1D3B7-3C2F-F1F8-C5AB-72C4CF596E4D}"/>
                </a:ext>
              </a:extLst>
            </p:cNvPr>
            <p:cNvGrpSpPr/>
            <p:nvPr/>
          </p:nvGrpSpPr>
          <p:grpSpPr>
            <a:xfrm>
              <a:off x="1397297" y="6331993"/>
              <a:ext cx="1150851" cy="79860"/>
              <a:chOff x="1377309" y="6178809"/>
              <a:chExt cx="1150851" cy="79860"/>
            </a:xfrm>
            <a:solidFill>
              <a:schemeClr val="tx1"/>
            </a:solidFill>
          </p:grpSpPr>
          <p:sp>
            <p:nvSpPr>
              <p:cNvPr id="379" name="Oval 341">
                <a:extLst>
                  <a:ext uri="{FF2B5EF4-FFF2-40B4-BE49-F238E27FC236}">
                    <a16:creationId xmlns:a16="http://schemas.microsoft.com/office/drawing/2014/main" id="{6262E103-B15C-F951-8367-E58ACE2B1C3D}"/>
                  </a:ext>
                </a:extLst>
              </p:cNvPr>
              <p:cNvSpPr/>
              <p:nvPr/>
            </p:nvSpPr>
            <p:spPr>
              <a:xfrm>
                <a:off x="1377309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0" name="Oval 342">
                <a:extLst>
                  <a:ext uri="{FF2B5EF4-FFF2-40B4-BE49-F238E27FC236}">
                    <a16:creationId xmlns:a16="http://schemas.microsoft.com/office/drawing/2014/main" id="{78A98D37-FA37-5BD3-D0A2-F4821E09FB07}"/>
                  </a:ext>
                </a:extLst>
              </p:cNvPr>
              <p:cNvSpPr/>
              <p:nvPr/>
            </p:nvSpPr>
            <p:spPr>
              <a:xfrm>
                <a:off x="1615307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1" name="Oval 343">
                <a:extLst>
                  <a:ext uri="{FF2B5EF4-FFF2-40B4-BE49-F238E27FC236}">
                    <a16:creationId xmlns:a16="http://schemas.microsoft.com/office/drawing/2014/main" id="{728FF099-63C8-4BCF-CE50-4F986DC890C6}"/>
                  </a:ext>
                </a:extLst>
              </p:cNvPr>
              <p:cNvSpPr/>
              <p:nvPr/>
            </p:nvSpPr>
            <p:spPr>
              <a:xfrm>
                <a:off x="1853305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2" name="Oval 344">
                <a:extLst>
                  <a:ext uri="{FF2B5EF4-FFF2-40B4-BE49-F238E27FC236}">
                    <a16:creationId xmlns:a16="http://schemas.microsoft.com/office/drawing/2014/main" id="{72CB7970-95E2-4759-3CCB-6AE60578EFBE}"/>
                  </a:ext>
                </a:extLst>
              </p:cNvPr>
              <p:cNvSpPr/>
              <p:nvPr/>
            </p:nvSpPr>
            <p:spPr>
              <a:xfrm>
                <a:off x="2091303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3" name="Oval 345">
                <a:extLst>
                  <a:ext uri="{FF2B5EF4-FFF2-40B4-BE49-F238E27FC236}">
                    <a16:creationId xmlns:a16="http://schemas.microsoft.com/office/drawing/2014/main" id="{101AD45D-DB47-0564-7F74-A412D0ABDDD2}"/>
                  </a:ext>
                </a:extLst>
              </p:cNvPr>
              <p:cNvSpPr/>
              <p:nvPr/>
            </p:nvSpPr>
            <p:spPr>
              <a:xfrm>
                <a:off x="1496308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4" name="Oval 346">
                <a:extLst>
                  <a:ext uri="{FF2B5EF4-FFF2-40B4-BE49-F238E27FC236}">
                    <a16:creationId xmlns:a16="http://schemas.microsoft.com/office/drawing/2014/main" id="{45FECE41-F56A-0A2E-1F07-77303D0FD191}"/>
                  </a:ext>
                </a:extLst>
              </p:cNvPr>
              <p:cNvSpPr/>
              <p:nvPr/>
            </p:nvSpPr>
            <p:spPr>
              <a:xfrm>
                <a:off x="1734306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5" name="Oval 347">
                <a:extLst>
                  <a:ext uri="{FF2B5EF4-FFF2-40B4-BE49-F238E27FC236}">
                    <a16:creationId xmlns:a16="http://schemas.microsoft.com/office/drawing/2014/main" id="{170A4EAD-9813-2A45-23DF-AB9349E8141A}"/>
                  </a:ext>
                </a:extLst>
              </p:cNvPr>
              <p:cNvSpPr/>
              <p:nvPr/>
            </p:nvSpPr>
            <p:spPr>
              <a:xfrm>
                <a:off x="1972304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6" name="Oval 348">
                <a:extLst>
                  <a:ext uri="{FF2B5EF4-FFF2-40B4-BE49-F238E27FC236}">
                    <a16:creationId xmlns:a16="http://schemas.microsoft.com/office/drawing/2014/main" id="{F8934E44-B316-E834-4072-09D6C3E26950}"/>
                  </a:ext>
                </a:extLst>
              </p:cNvPr>
              <p:cNvSpPr/>
              <p:nvPr/>
            </p:nvSpPr>
            <p:spPr>
              <a:xfrm>
                <a:off x="2210302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7" name="Oval 349">
                <a:extLst>
                  <a:ext uri="{FF2B5EF4-FFF2-40B4-BE49-F238E27FC236}">
                    <a16:creationId xmlns:a16="http://schemas.microsoft.com/office/drawing/2014/main" id="{F92254E3-0E28-6DE2-17B4-3BC6C2496B6F}"/>
                  </a:ext>
                </a:extLst>
              </p:cNvPr>
              <p:cNvSpPr/>
              <p:nvPr/>
            </p:nvSpPr>
            <p:spPr>
              <a:xfrm>
                <a:off x="2329301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8" name="Oval 350">
                <a:extLst>
                  <a:ext uri="{FF2B5EF4-FFF2-40B4-BE49-F238E27FC236}">
                    <a16:creationId xmlns:a16="http://schemas.microsoft.com/office/drawing/2014/main" id="{E5E69587-2479-65C5-17E3-1B6E69DD3531}"/>
                  </a:ext>
                </a:extLst>
              </p:cNvPr>
              <p:cNvSpPr/>
              <p:nvPr/>
            </p:nvSpPr>
            <p:spPr>
              <a:xfrm>
                <a:off x="2448300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sp>
          <p:nvSpPr>
            <p:cNvPr id="367" name="TextBox 329">
              <a:extLst>
                <a:ext uri="{FF2B5EF4-FFF2-40B4-BE49-F238E27FC236}">
                  <a16:creationId xmlns:a16="http://schemas.microsoft.com/office/drawing/2014/main" id="{3D2285CC-D0E5-BFB3-175E-EEA0DE5198F9}"/>
                </a:ext>
              </a:extLst>
            </p:cNvPr>
            <p:cNvSpPr txBox="1"/>
            <p:nvPr/>
          </p:nvSpPr>
          <p:spPr>
            <a:xfrm>
              <a:off x="450096" y="6514498"/>
              <a:ext cx="500137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i="1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Espagnol</a:t>
              </a:r>
              <a:r>
                <a:rPr lang="en-US" sz="8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grpSp>
          <p:nvGrpSpPr>
            <p:cNvPr id="368" name="Group 330">
              <a:extLst>
                <a:ext uri="{FF2B5EF4-FFF2-40B4-BE49-F238E27FC236}">
                  <a16:creationId xmlns:a16="http://schemas.microsoft.com/office/drawing/2014/main" id="{714921F9-282D-BF46-9C28-9DF64D185843}"/>
                </a:ext>
              </a:extLst>
            </p:cNvPr>
            <p:cNvGrpSpPr/>
            <p:nvPr/>
          </p:nvGrpSpPr>
          <p:grpSpPr>
            <a:xfrm>
              <a:off x="1397297" y="6536123"/>
              <a:ext cx="1150851" cy="79860"/>
              <a:chOff x="1377309" y="6178809"/>
              <a:chExt cx="1150851" cy="79860"/>
            </a:xfrm>
            <a:solidFill>
              <a:schemeClr val="tx1"/>
            </a:solidFill>
          </p:grpSpPr>
          <p:sp>
            <p:nvSpPr>
              <p:cNvPr id="369" name="Oval 331">
                <a:extLst>
                  <a:ext uri="{FF2B5EF4-FFF2-40B4-BE49-F238E27FC236}">
                    <a16:creationId xmlns:a16="http://schemas.microsoft.com/office/drawing/2014/main" id="{8011F35C-8679-EF01-F261-15E5F09DCAC0}"/>
                  </a:ext>
                </a:extLst>
              </p:cNvPr>
              <p:cNvSpPr/>
              <p:nvPr/>
            </p:nvSpPr>
            <p:spPr>
              <a:xfrm>
                <a:off x="1377309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0" name="Oval 332">
                <a:extLst>
                  <a:ext uri="{FF2B5EF4-FFF2-40B4-BE49-F238E27FC236}">
                    <a16:creationId xmlns:a16="http://schemas.microsoft.com/office/drawing/2014/main" id="{BC9A1AE3-B7D1-4653-6A7B-A6BF9B5AA6D8}"/>
                  </a:ext>
                </a:extLst>
              </p:cNvPr>
              <p:cNvSpPr/>
              <p:nvPr/>
            </p:nvSpPr>
            <p:spPr>
              <a:xfrm>
                <a:off x="1615307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1" name="Oval 333">
                <a:extLst>
                  <a:ext uri="{FF2B5EF4-FFF2-40B4-BE49-F238E27FC236}">
                    <a16:creationId xmlns:a16="http://schemas.microsoft.com/office/drawing/2014/main" id="{05FE841B-9CBC-8B84-69E8-11E139659FF4}"/>
                  </a:ext>
                </a:extLst>
              </p:cNvPr>
              <p:cNvSpPr/>
              <p:nvPr/>
            </p:nvSpPr>
            <p:spPr>
              <a:xfrm>
                <a:off x="1853305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2" name="Oval 334">
                <a:extLst>
                  <a:ext uri="{FF2B5EF4-FFF2-40B4-BE49-F238E27FC236}">
                    <a16:creationId xmlns:a16="http://schemas.microsoft.com/office/drawing/2014/main" id="{7F615F54-980C-CB57-53A3-19303E7B5ED8}"/>
                  </a:ext>
                </a:extLst>
              </p:cNvPr>
              <p:cNvSpPr/>
              <p:nvPr/>
            </p:nvSpPr>
            <p:spPr>
              <a:xfrm>
                <a:off x="2091303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3" name="Oval 335">
                <a:extLst>
                  <a:ext uri="{FF2B5EF4-FFF2-40B4-BE49-F238E27FC236}">
                    <a16:creationId xmlns:a16="http://schemas.microsoft.com/office/drawing/2014/main" id="{9B8E45FF-71A6-44CB-16D6-369ADED5195F}"/>
                  </a:ext>
                </a:extLst>
              </p:cNvPr>
              <p:cNvSpPr/>
              <p:nvPr/>
            </p:nvSpPr>
            <p:spPr>
              <a:xfrm>
                <a:off x="1496308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4" name="Oval 336">
                <a:extLst>
                  <a:ext uri="{FF2B5EF4-FFF2-40B4-BE49-F238E27FC236}">
                    <a16:creationId xmlns:a16="http://schemas.microsoft.com/office/drawing/2014/main" id="{843E2A13-7EDA-EFC9-6A6D-E972927ADFCD}"/>
                  </a:ext>
                </a:extLst>
              </p:cNvPr>
              <p:cNvSpPr/>
              <p:nvPr/>
            </p:nvSpPr>
            <p:spPr>
              <a:xfrm>
                <a:off x="1734306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5" name="Oval 337">
                <a:extLst>
                  <a:ext uri="{FF2B5EF4-FFF2-40B4-BE49-F238E27FC236}">
                    <a16:creationId xmlns:a16="http://schemas.microsoft.com/office/drawing/2014/main" id="{AAA64D91-F2F6-465D-E22D-9E74D708DF87}"/>
                  </a:ext>
                </a:extLst>
              </p:cNvPr>
              <p:cNvSpPr/>
              <p:nvPr/>
            </p:nvSpPr>
            <p:spPr>
              <a:xfrm>
                <a:off x="1972304" y="6178809"/>
                <a:ext cx="79860" cy="7986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6" name="Oval 338">
                <a:extLst>
                  <a:ext uri="{FF2B5EF4-FFF2-40B4-BE49-F238E27FC236}">
                    <a16:creationId xmlns:a16="http://schemas.microsoft.com/office/drawing/2014/main" id="{F9AA2316-D5F4-AFBB-6E0D-C55D40B854E9}"/>
                  </a:ext>
                </a:extLst>
              </p:cNvPr>
              <p:cNvSpPr/>
              <p:nvPr/>
            </p:nvSpPr>
            <p:spPr>
              <a:xfrm>
                <a:off x="2210302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7" name="Oval 339">
                <a:extLst>
                  <a:ext uri="{FF2B5EF4-FFF2-40B4-BE49-F238E27FC236}">
                    <a16:creationId xmlns:a16="http://schemas.microsoft.com/office/drawing/2014/main" id="{5FB57229-C4DB-80E2-A1F6-EFE135CDD234}"/>
                  </a:ext>
                </a:extLst>
              </p:cNvPr>
              <p:cNvSpPr/>
              <p:nvPr/>
            </p:nvSpPr>
            <p:spPr>
              <a:xfrm>
                <a:off x="2329301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78" name="Oval 340">
                <a:extLst>
                  <a:ext uri="{FF2B5EF4-FFF2-40B4-BE49-F238E27FC236}">
                    <a16:creationId xmlns:a16="http://schemas.microsoft.com/office/drawing/2014/main" id="{AA4FF205-A119-6A9E-8B56-ABA53EE1234C}"/>
                  </a:ext>
                </a:extLst>
              </p:cNvPr>
              <p:cNvSpPr/>
              <p:nvPr/>
            </p:nvSpPr>
            <p:spPr>
              <a:xfrm>
                <a:off x="2448300" y="6178809"/>
                <a:ext cx="79860" cy="7986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399" name="TextBox 105">
            <a:extLst>
              <a:ext uri="{FF2B5EF4-FFF2-40B4-BE49-F238E27FC236}">
                <a16:creationId xmlns:a16="http://schemas.microsoft.com/office/drawing/2014/main" id="{7D438113-4088-E5BE-542E-14921D935195}"/>
              </a:ext>
            </a:extLst>
          </p:cNvPr>
          <p:cNvSpPr txBox="1"/>
          <p:nvPr/>
        </p:nvSpPr>
        <p:spPr>
          <a:xfrm>
            <a:off x="3629803" y="9323252"/>
            <a:ext cx="886461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</a:t>
            </a:r>
          </a:p>
        </p:txBody>
      </p:sp>
      <p:sp>
        <p:nvSpPr>
          <p:cNvPr id="400" name="TextBox 168">
            <a:extLst>
              <a:ext uri="{FF2B5EF4-FFF2-40B4-BE49-F238E27FC236}">
                <a16:creationId xmlns:a16="http://schemas.microsoft.com/office/drawing/2014/main" id="{A9A14216-A4C0-7EB6-F290-6DEAA2C8DC4C}"/>
              </a:ext>
            </a:extLst>
          </p:cNvPr>
          <p:cNvSpPr txBox="1"/>
          <p:nvPr/>
        </p:nvSpPr>
        <p:spPr>
          <a:xfrm>
            <a:off x="3653469" y="5264632"/>
            <a:ext cx="2425344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Expériences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profesionnelles</a:t>
            </a: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1" name="TextBox 12">
            <a:extLst>
              <a:ext uri="{FF2B5EF4-FFF2-40B4-BE49-F238E27FC236}">
                <a16:creationId xmlns:a16="http://schemas.microsoft.com/office/drawing/2014/main" id="{E25CC3D3-A131-8B2C-F71B-C744B59CC822}"/>
              </a:ext>
            </a:extLst>
          </p:cNvPr>
          <p:cNvSpPr txBox="1"/>
          <p:nvPr/>
        </p:nvSpPr>
        <p:spPr>
          <a:xfrm>
            <a:off x="3577007" y="5596163"/>
            <a:ext cx="357217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 du poste </a:t>
            </a:r>
            <a:r>
              <a:rPr lang="en-SG" sz="9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occupé</a:t>
            </a:r>
            <a:endParaRPr lang="en-SG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Société // Mai 2020 –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Juin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2024	</a:t>
            </a:r>
          </a:p>
          <a:p>
            <a:endParaRPr lang="en-SG" sz="9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Lorem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ipsum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dolor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sit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adipiscing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sed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eiusmod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incididunt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labore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dolore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magna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aliqua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Tellus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hac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habitasse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platea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dictumst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vestibulum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Turpis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massa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tincidunt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dui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ornare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9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SG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 du poste </a:t>
            </a:r>
            <a:r>
              <a:rPr lang="en-SG" sz="9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occupé</a:t>
            </a:r>
            <a:endParaRPr lang="en-SG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Société // Mai 2020 –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Juin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2024	</a:t>
            </a:r>
          </a:p>
          <a:p>
            <a:endParaRPr lang="en-SG" sz="9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Lorem ipsum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dolor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sit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adipiscing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sed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eiusmod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incididunt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labore et dolore magna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aliqua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incididunt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labore et dolore magna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aliqua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SG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 du poste </a:t>
            </a:r>
            <a:r>
              <a:rPr lang="en-SG" sz="9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occupé</a:t>
            </a:r>
            <a:endParaRPr lang="en-SG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Société // Mai 2020 –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Juin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2024	</a:t>
            </a:r>
          </a:p>
          <a:p>
            <a:endParaRPr lang="en-SG" sz="9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Lorem ipsum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dolor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sit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adipiscing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sed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eiusmod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incididunt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labore et dolore magna </a:t>
            </a:r>
            <a:r>
              <a:rPr lang="en-SG" sz="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aliqua</a:t>
            </a: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  <p:sp>
        <p:nvSpPr>
          <p:cNvPr id="402" name="TextBox 9">
            <a:extLst>
              <a:ext uri="{FF2B5EF4-FFF2-40B4-BE49-F238E27FC236}">
                <a16:creationId xmlns:a16="http://schemas.microsoft.com/office/drawing/2014/main" id="{55489306-89BE-8A10-FCEF-EDFFA069476D}"/>
              </a:ext>
            </a:extLst>
          </p:cNvPr>
          <p:cNvSpPr txBox="1"/>
          <p:nvPr/>
        </p:nvSpPr>
        <p:spPr>
          <a:xfrm>
            <a:off x="3556525" y="9642950"/>
            <a:ext cx="3601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Diplôme</a:t>
            </a:r>
            <a:r>
              <a:rPr lang="en-SG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Nom de </a:t>
            </a:r>
            <a:r>
              <a:rPr lang="en-SG" sz="9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votre</a:t>
            </a:r>
            <a:r>
              <a:rPr lang="en-SG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Université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Ville // 2009-2013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Diplôme</a:t>
            </a:r>
            <a:r>
              <a:rPr lang="en-SG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Nom de </a:t>
            </a:r>
            <a:r>
              <a:rPr lang="en-SG" sz="9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votre</a:t>
            </a:r>
            <a:r>
              <a:rPr lang="en-SG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Université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SG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Ville // 2009-2013</a:t>
            </a:r>
          </a:p>
        </p:txBody>
      </p:sp>
      <p:pic>
        <p:nvPicPr>
          <p:cNvPr id="404" name="Image 403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5CAC4946-A43B-C794-F989-3808E205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027" y="2386258"/>
            <a:ext cx="3431618" cy="229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069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28" y="747277"/>
            <a:ext cx="6518220" cy="915849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4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4" dirty="0" err="1"/>
              <a:t>Créeruncv.com</a:t>
            </a:r>
            <a:r>
              <a:rPr lang="fr-FR" sz="2394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525</Words>
  <Application>Microsoft Macintosh PowerPoint</Application>
  <PresentationFormat>Personnalisé</PresentationFormat>
  <Paragraphs>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2024-07-22T11:43:52Z</dcterms:created>
  <dcterms:modified xsi:type="dcterms:W3CDTF">2024-07-22T11:57:14Z</dcterms:modified>
</cp:coreProperties>
</file>