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>
        <p:scale>
          <a:sx n="195" d="100"/>
          <a:sy n="195" d="100"/>
        </p:scale>
        <p:origin x="76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C8CB-3DA1-C941-9E8C-EA1EE7F56A3A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AC12-C3AF-B047-A67B-893C9878C4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5648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C8CB-3DA1-C941-9E8C-EA1EE7F56A3A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AC12-C3AF-B047-A67B-893C9878C4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0893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C8CB-3DA1-C941-9E8C-EA1EE7F56A3A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AC12-C3AF-B047-A67B-893C9878C4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8970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C8CB-3DA1-C941-9E8C-EA1EE7F56A3A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AC12-C3AF-B047-A67B-893C9878C4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0181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C8CB-3DA1-C941-9E8C-EA1EE7F56A3A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AC12-C3AF-B047-A67B-893C9878C4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1192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C8CB-3DA1-C941-9E8C-EA1EE7F56A3A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AC12-C3AF-B047-A67B-893C9878C4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368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C8CB-3DA1-C941-9E8C-EA1EE7F56A3A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AC12-C3AF-B047-A67B-893C9878C4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492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C8CB-3DA1-C941-9E8C-EA1EE7F56A3A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AC12-C3AF-B047-A67B-893C9878C4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7225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C8CB-3DA1-C941-9E8C-EA1EE7F56A3A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AC12-C3AF-B047-A67B-893C9878C4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3127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C8CB-3DA1-C941-9E8C-EA1EE7F56A3A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AC12-C3AF-B047-A67B-893C9878C4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7723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C8CB-3DA1-C941-9E8C-EA1EE7F56A3A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AC12-C3AF-B047-A67B-893C9878C4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5844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AAC8CB-3DA1-C941-9E8C-EA1EE7F56A3A}" type="datetimeFigureOut">
              <a:rPr lang="fr-FR" smtClean="0"/>
              <a:t>19/07/2024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3E8AC12-C3AF-B047-A67B-893C9878C4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3448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8C4AB70-A51F-EB9D-7D05-243216CBF967}"/>
              </a:ext>
            </a:extLst>
          </p:cNvPr>
          <p:cNvSpPr/>
          <p:nvPr/>
        </p:nvSpPr>
        <p:spPr>
          <a:xfrm>
            <a:off x="503837" y="5847067"/>
            <a:ext cx="6552000" cy="200886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Avenir Book" panose="02000503020000020003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A58A1F1-F3CB-AB34-30DE-81614B6057D1}"/>
              </a:ext>
            </a:extLst>
          </p:cNvPr>
          <p:cNvSpPr/>
          <p:nvPr/>
        </p:nvSpPr>
        <p:spPr>
          <a:xfrm>
            <a:off x="700864" y="828215"/>
            <a:ext cx="1829094" cy="707886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 wrap="square" anchor="b">
            <a:spAutoFit/>
          </a:bodyPr>
          <a:lstStyle/>
          <a:p>
            <a:pPr lvl="0"/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Avenir Book" panose="02000503020000020003" pitchFamily="2" charset="0"/>
                <a:ea typeface="Avenir Light" charset="0"/>
                <a:cs typeface="Avenir Light" charset="0"/>
              </a:rPr>
              <a:t>Alexandre Ivanov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A94384-9BF9-843B-86EB-3DBF006349D5}"/>
              </a:ext>
            </a:extLst>
          </p:cNvPr>
          <p:cNvSpPr/>
          <p:nvPr/>
        </p:nvSpPr>
        <p:spPr>
          <a:xfrm>
            <a:off x="4972711" y="1105213"/>
            <a:ext cx="1950376" cy="36933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dirty="0" err="1">
                <a:solidFill>
                  <a:schemeClr val="bg2">
                    <a:lumMod val="25000"/>
                  </a:schemeClr>
                </a:solidFill>
                <a:latin typeface="Avenir Book" panose="02000503020000020003" pitchFamily="2" charset="0"/>
                <a:ea typeface="Avenir Light" charset="0"/>
                <a:cs typeface="Avenir Light" charset="0"/>
              </a:rPr>
              <a:t>Titre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Avenir Book" panose="02000503020000020003" pitchFamily="2" charset="0"/>
                <a:ea typeface="Avenir Light" charset="0"/>
                <a:cs typeface="Avenir Light" charset="0"/>
              </a:rPr>
              <a:t> du CV</a:t>
            </a:r>
          </a:p>
        </p:txBody>
      </p:sp>
      <p:grpSp>
        <p:nvGrpSpPr>
          <p:cNvPr id="7" name="Group 11">
            <a:extLst>
              <a:ext uri="{FF2B5EF4-FFF2-40B4-BE49-F238E27FC236}">
                <a16:creationId xmlns:a16="http://schemas.microsoft.com/office/drawing/2014/main" id="{29706C35-B1A9-8800-DF0A-840A38B89111}"/>
              </a:ext>
            </a:extLst>
          </p:cNvPr>
          <p:cNvGrpSpPr/>
          <p:nvPr/>
        </p:nvGrpSpPr>
        <p:grpSpPr>
          <a:xfrm>
            <a:off x="2305519" y="2248209"/>
            <a:ext cx="2909452" cy="124691"/>
            <a:chOff x="1080655" y="2701636"/>
            <a:chExt cx="2909452" cy="124691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A6414C0-5176-5EFB-970A-E5D31D804653}"/>
                </a:ext>
              </a:extLst>
            </p:cNvPr>
            <p:cNvSpPr/>
            <p:nvPr/>
          </p:nvSpPr>
          <p:spPr>
            <a:xfrm>
              <a:off x="1080655" y="2701636"/>
              <a:ext cx="727363" cy="124691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Avenir Book" panose="02000503020000020003" pitchFamily="2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625EF27-D9EC-F313-7CE4-DECD80FEB3D3}"/>
                </a:ext>
              </a:extLst>
            </p:cNvPr>
            <p:cNvSpPr/>
            <p:nvPr/>
          </p:nvSpPr>
          <p:spPr>
            <a:xfrm>
              <a:off x="1808018" y="2701636"/>
              <a:ext cx="727363" cy="124691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Avenir Book" panose="02000503020000020003" pitchFamily="2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2B9BB63-F954-10D5-C435-5F2AEA5DD766}"/>
                </a:ext>
              </a:extLst>
            </p:cNvPr>
            <p:cNvSpPr/>
            <p:nvPr/>
          </p:nvSpPr>
          <p:spPr>
            <a:xfrm>
              <a:off x="2535381" y="2701636"/>
              <a:ext cx="727363" cy="124691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Avenir Book" panose="02000503020000020003" pitchFamily="2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70B3A75-E7A1-D670-0FEE-102BD5785E02}"/>
                </a:ext>
              </a:extLst>
            </p:cNvPr>
            <p:cNvSpPr/>
            <p:nvPr/>
          </p:nvSpPr>
          <p:spPr>
            <a:xfrm>
              <a:off x="3262744" y="2701636"/>
              <a:ext cx="727363" cy="124691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Avenir Book" panose="02000503020000020003" pitchFamily="2" charset="0"/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9BE646DF-4665-1BC2-9805-661D7BD3C39A}"/>
              </a:ext>
            </a:extLst>
          </p:cNvPr>
          <p:cNvSpPr/>
          <p:nvPr/>
        </p:nvSpPr>
        <p:spPr>
          <a:xfrm>
            <a:off x="503837" y="4212879"/>
            <a:ext cx="6552000" cy="1532090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Avenir Book" panose="02000503020000020003" pitchFamily="2" charset="0"/>
            </a:endParaRPr>
          </a:p>
        </p:txBody>
      </p:sp>
      <p:sp>
        <p:nvSpPr>
          <p:cNvPr id="13" name="ZoneTexte 24">
            <a:extLst>
              <a:ext uri="{FF2B5EF4-FFF2-40B4-BE49-F238E27FC236}">
                <a16:creationId xmlns:a16="http://schemas.microsoft.com/office/drawing/2014/main" id="{29509220-6AA8-520E-E97D-78F78D6F9D4F}"/>
              </a:ext>
            </a:extLst>
          </p:cNvPr>
          <p:cNvSpPr txBox="1"/>
          <p:nvPr/>
        </p:nvSpPr>
        <p:spPr>
          <a:xfrm>
            <a:off x="590802" y="5365435"/>
            <a:ext cx="12282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25000"/>
                  </a:schemeClr>
                </a:solidFill>
                <a:latin typeface="Avenir Book" panose="02000503020000020003" pitchFamily="2" charset="0"/>
              </a:rPr>
              <a:t>Microsoft Office </a:t>
            </a:r>
          </a:p>
        </p:txBody>
      </p:sp>
      <p:sp>
        <p:nvSpPr>
          <p:cNvPr id="14" name="ZoneTexte 24">
            <a:extLst>
              <a:ext uri="{FF2B5EF4-FFF2-40B4-BE49-F238E27FC236}">
                <a16:creationId xmlns:a16="http://schemas.microsoft.com/office/drawing/2014/main" id="{6378BBE8-BBB0-4269-57A5-776D4F37E975}"/>
              </a:ext>
            </a:extLst>
          </p:cNvPr>
          <p:cNvSpPr txBox="1"/>
          <p:nvPr/>
        </p:nvSpPr>
        <p:spPr>
          <a:xfrm>
            <a:off x="1681975" y="5365435"/>
            <a:ext cx="9861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25000"/>
                  </a:schemeClr>
                </a:solidFill>
                <a:latin typeface="Avenir Book" panose="02000503020000020003" pitchFamily="2" charset="0"/>
              </a:rPr>
              <a:t>PHP MySQL </a:t>
            </a:r>
          </a:p>
        </p:txBody>
      </p:sp>
      <p:sp>
        <p:nvSpPr>
          <p:cNvPr id="15" name="Oval 16">
            <a:extLst>
              <a:ext uri="{FF2B5EF4-FFF2-40B4-BE49-F238E27FC236}">
                <a16:creationId xmlns:a16="http://schemas.microsoft.com/office/drawing/2014/main" id="{3942BADF-617B-EA22-4E0D-D8CC4C94559E}"/>
              </a:ext>
            </a:extLst>
          </p:cNvPr>
          <p:cNvSpPr/>
          <p:nvPr/>
        </p:nvSpPr>
        <p:spPr>
          <a:xfrm>
            <a:off x="899080" y="4744988"/>
            <a:ext cx="566800" cy="566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Avenir Book" panose="02000503020000020003" pitchFamily="2" charset="0"/>
            </a:endParaRPr>
          </a:p>
        </p:txBody>
      </p:sp>
      <p:sp>
        <p:nvSpPr>
          <p:cNvPr id="16" name="ZoneTexte 24">
            <a:extLst>
              <a:ext uri="{FF2B5EF4-FFF2-40B4-BE49-F238E27FC236}">
                <a16:creationId xmlns:a16="http://schemas.microsoft.com/office/drawing/2014/main" id="{4C8488CC-0864-A06F-8366-13E7DA1EF6EF}"/>
              </a:ext>
            </a:extLst>
          </p:cNvPr>
          <p:cNvSpPr txBox="1"/>
          <p:nvPr/>
        </p:nvSpPr>
        <p:spPr>
          <a:xfrm>
            <a:off x="2496014" y="5361213"/>
            <a:ext cx="125386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25000"/>
                  </a:schemeClr>
                </a:solidFill>
                <a:latin typeface="Avenir Book" panose="02000503020000020003" pitchFamily="2" charset="0"/>
              </a:rPr>
              <a:t>Google </a:t>
            </a:r>
            <a:r>
              <a:rPr lang="fr-FR" sz="1100" dirty="0" err="1">
                <a:solidFill>
                  <a:schemeClr val="bg2">
                    <a:lumMod val="25000"/>
                  </a:schemeClr>
                </a:solidFill>
                <a:latin typeface="Avenir Book" panose="02000503020000020003" pitchFamily="2" charset="0"/>
              </a:rPr>
              <a:t>Analytics</a:t>
            </a:r>
            <a:endParaRPr lang="fr-FR" sz="1100" dirty="0">
              <a:solidFill>
                <a:schemeClr val="bg2">
                  <a:lumMod val="25000"/>
                </a:schemeClr>
              </a:solidFill>
              <a:latin typeface="Avenir Book" panose="02000503020000020003" pitchFamily="2" charset="0"/>
            </a:endParaRPr>
          </a:p>
        </p:txBody>
      </p:sp>
      <p:sp>
        <p:nvSpPr>
          <p:cNvPr id="17" name="Pie 18">
            <a:extLst>
              <a:ext uri="{FF2B5EF4-FFF2-40B4-BE49-F238E27FC236}">
                <a16:creationId xmlns:a16="http://schemas.microsoft.com/office/drawing/2014/main" id="{C93A52F4-8FCF-6534-FCC7-E2C6CE1485AE}"/>
              </a:ext>
            </a:extLst>
          </p:cNvPr>
          <p:cNvSpPr/>
          <p:nvPr/>
        </p:nvSpPr>
        <p:spPr>
          <a:xfrm flipH="1">
            <a:off x="899080" y="4744988"/>
            <a:ext cx="566800" cy="566800"/>
          </a:xfrm>
          <a:prstGeom prst="pie">
            <a:avLst>
              <a:gd name="adj1" fmla="val 20001545"/>
              <a:gd name="adj2" fmla="val 16200000"/>
            </a:avLst>
          </a:prstGeom>
          <a:solidFill>
            <a:schemeClr val="bg2">
              <a:lumMod val="50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  <a:latin typeface="Avenir Book" panose="02000503020000020003" pitchFamily="2" charset="0"/>
            </a:endParaRPr>
          </a:p>
        </p:txBody>
      </p:sp>
      <p:sp>
        <p:nvSpPr>
          <p:cNvPr id="18" name="Oval 19">
            <a:extLst>
              <a:ext uri="{FF2B5EF4-FFF2-40B4-BE49-F238E27FC236}">
                <a16:creationId xmlns:a16="http://schemas.microsoft.com/office/drawing/2014/main" id="{71521054-AAC9-20F8-6B62-8E72531972FC}"/>
              </a:ext>
            </a:extLst>
          </p:cNvPr>
          <p:cNvSpPr/>
          <p:nvPr/>
        </p:nvSpPr>
        <p:spPr>
          <a:xfrm>
            <a:off x="962669" y="4808577"/>
            <a:ext cx="439623" cy="439623"/>
          </a:xfrm>
          <a:prstGeom prst="ellipse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Avenir Book" panose="02000503020000020003" pitchFamily="2" charset="0"/>
            </a:endParaRPr>
          </a:p>
        </p:txBody>
      </p:sp>
      <p:sp>
        <p:nvSpPr>
          <p:cNvPr id="19" name="ZoneTexte 24">
            <a:extLst>
              <a:ext uri="{FF2B5EF4-FFF2-40B4-BE49-F238E27FC236}">
                <a16:creationId xmlns:a16="http://schemas.microsoft.com/office/drawing/2014/main" id="{1B9E900B-BF0B-FCE4-552F-D452E4F286B7}"/>
              </a:ext>
            </a:extLst>
          </p:cNvPr>
          <p:cNvSpPr txBox="1"/>
          <p:nvPr/>
        </p:nvSpPr>
        <p:spPr>
          <a:xfrm>
            <a:off x="4008316" y="5365435"/>
            <a:ext cx="82426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25000"/>
                  </a:schemeClr>
                </a:solidFill>
                <a:latin typeface="Avenir Book" panose="02000503020000020003" pitchFamily="2" charset="0"/>
              </a:rPr>
              <a:t>Allemand </a:t>
            </a:r>
          </a:p>
        </p:txBody>
      </p:sp>
      <p:sp>
        <p:nvSpPr>
          <p:cNvPr id="20" name="ZoneTexte 24">
            <a:extLst>
              <a:ext uri="{FF2B5EF4-FFF2-40B4-BE49-F238E27FC236}">
                <a16:creationId xmlns:a16="http://schemas.microsoft.com/office/drawing/2014/main" id="{B490C0D0-6920-299D-0B02-EC38A595BC55}"/>
              </a:ext>
            </a:extLst>
          </p:cNvPr>
          <p:cNvSpPr txBox="1"/>
          <p:nvPr/>
        </p:nvSpPr>
        <p:spPr>
          <a:xfrm>
            <a:off x="5067428" y="5365435"/>
            <a:ext cx="6463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25000"/>
                  </a:schemeClr>
                </a:solidFill>
                <a:latin typeface="Avenir Book" panose="02000503020000020003" pitchFamily="2" charset="0"/>
              </a:rPr>
              <a:t>Anglais</a:t>
            </a:r>
          </a:p>
        </p:txBody>
      </p:sp>
      <p:sp>
        <p:nvSpPr>
          <p:cNvPr id="21" name="ZoneTexte 24">
            <a:extLst>
              <a:ext uri="{FF2B5EF4-FFF2-40B4-BE49-F238E27FC236}">
                <a16:creationId xmlns:a16="http://schemas.microsoft.com/office/drawing/2014/main" id="{F809EAA5-F572-0D03-5ED1-D6DCDDC07684}"/>
              </a:ext>
            </a:extLst>
          </p:cNvPr>
          <p:cNvSpPr txBox="1"/>
          <p:nvPr/>
        </p:nvSpPr>
        <p:spPr>
          <a:xfrm>
            <a:off x="5953601" y="5361213"/>
            <a:ext cx="7697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25000"/>
                  </a:schemeClr>
                </a:solidFill>
                <a:latin typeface="Avenir Book" panose="02000503020000020003" pitchFamily="2" charset="0"/>
              </a:rPr>
              <a:t>Espagnol</a:t>
            </a:r>
          </a:p>
        </p:txBody>
      </p:sp>
      <p:sp>
        <p:nvSpPr>
          <p:cNvPr id="22" name="TextBox 38">
            <a:extLst>
              <a:ext uri="{FF2B5EF4-FFF2-40B4-BE49-F238E27FC236}">
                <a16:creationId xmlns:a16="http://schemas.microsoft.com/office/drawing/2014/main" id="{02260C55-8A26-0319-17C2-E4638A3BF7DB}"/>
              </a:ext>
            </a:extLst>
          </p:cNvPr>
          <p:cNvSpPr txBox="1"/>
          <p:nvPr/>
        </p:nvSpPr>
        <p:spPr>
          <a:xfrm>
            <a:off x="4031671" y="4342679"/>
            <a:ext cx="1518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Avenir Book" panose="02000503020000020003" pitchFamily="2" charset="0"/>
                <a:ea typeface="Avenir Light" charset="0"/>
                <a:cs typeface="Avenir Light" charset="0"/>
              </a:rPr>
              <a:t>Langues</a:t>
            </a:r>
            <a:endParaRPr lang="en-US" sz="1400" b="1" dirty="0">
              <a:solidFill>
                <a:schemeClr val="bg2">
                  <a:lumMod val="25000"/>
                </a:schemeClr>
              </a:solidFill>
              <a:latin typeface="Avenir Book" panose="02000503020000020003" pitchFamily="2" charset="0"/>
              <a:ea typeface="Avenir Light" charset="0"/>
              <a:cs typeface="Avenir Light" charset="0"/>
            </a:endParaRPr>
          </a:p>
        </p:txBody>
      </p:sp>
      <p:cxnSp>
        <p:nvCxnSpPr>
          <p:cNvPr id="23" name="Straight Connector 39">
            <a:extLst>
              <a:ext uri="{FF2B5EF4-FFF2-40B4-BE49-F238E27FC236}">
                <a16:creationId xmlns:a16="http://schemas.microsoft.com/office/drawing/2014/main" id="{5CC4A93E-B9C7-B1C8-33F6-4D6B6E27A4C0}"/>
              </a:ext>
            </a:extLst>
          </p:cNvPr>
          <p:cNvCxnSpPr/>
          <p:nvPr/>
        </p:nvCxnSpPr>
        <p:spPr>
          <a:xfrm>
            <a:off x="3778624" y="4177014"/>
            <a:ext cx="0" cy="15336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C2BBC4CE-9DCC-A34F-091A-8F60F210290D}"/>
              </a:ext>
            </a:extLst>
          </p:cNvPr>
          <p:cNvSpPr/>
          <p:nvPr/>
        </p:nvSpPr>
        <p:spPr>
          <a:xfrm>
            <a:off x="770643" y="6626581"/>
            <a:ext cx="146065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00B050"/>
              </a:buClr>
              <a:buSzPct val="100000"/>
              <a:defRPr/>
            </a:pPr>
            <a:r>
              <a:rPr lang="fr-FR" sz="1100" b="1" dirty="0">
                <a:solidFill>
                  <a:srgbClr val="4D4D4D"/>
                </a:solidFill>
                <a:latin typeface="Avenir Book" panose="02000503020000020003" pitchFamily="2" charset="0"/>
                <a:ea typeface="Avenir Light" charset="0"/>
                <a:cs typeface="Avenir Light" charset="0"/>
              </a:rPr>
              <a:t>Poste occupé | Ville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8EFF25B-65C6-89B7-AF97-F021F046D992}"/>
              </a:ext>
            </a:extLst>
          </p:cNvPr>
          <p:cNvSpPr/>
          <p:nvPr/>
        </p:nvSpPr>
        <p:spPr>
          <a:xfrm>
            <a:off x="770643" y="6805577"/>
            <a:ext cx="133241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00B050"/>
              </a:buClr>
              <a:buSzPct val="100000"/>
              <a:defRPr/>
            </a:pPr>
            <a:r>
              <a:rPr lang="fr-FR" sz="1100" dirty="0">
                <a:solidFill>
                  <a:srgbClr val="474A4F"/>
                </a:solidFill>
                <a:latin typeface="Avenir Book" panose="02000503020000020003" pitchFamily="2" charset="0"/>
                <a:ea typeface="Avenir Light" charset="0"/>
                <a:cs typeface="Avenir Light" charset="0"/>
              </a:rPr>
              <a:t>Nom de la société</a:t>
            </a:r>
            <a:endParaRPr lang="fr-FR" sz="1100" b="1" dirty="0">
              <a:solidFill>
                <a:srgbClr val="474A4F"/>
              </a:solidFill>
              <a:latin typeface="Avenir Book" panose="02000503020000020003" pitchFamily="2" charset="0"/>
              <a:ea typeface="Avenir Light" charset="0"/>
              <a:cs typeface="Avenir Light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2FA3CED-F95E-9ABF-2141-C6EBEBBA40A2}"/>
              </a:ext>
            </a:extLst>
          </p:cNvPr>
          <p:cNvSpPr/>
          <p:nvPr/>
        </p:nvSpPr>
        <p:spPr>
          <a:xfrm>
            <a:off x="770643" y="7022134"/>
            <a:ext cx="175931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Lorem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ipsum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dolor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sit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amet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,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consectetur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adipiscing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elit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.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Morbi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tristique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sapien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nec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nulla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rutrum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imperdiet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. 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CCCB0E5-7CF3-6758-153C-2FE752A1341F}"/>
              </a:ext>
            </a:extLst>
          </p:cNvPr>
          <p:cNvSpPr/>
          <p:nvPr/>
        </p:nvSpPr>
        <p:spPr>
          <a:xfrm>
            <a:off x="2830964" y="6626581"/>
            <a:ext cx="146065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00B050"/>
              </a:buClr>
              <a:buSzPct val="100000"/>
              <a:defRPr/>
            </a:pPr>
            <a:r>
              <a:rPr lang="fr-FR" sz="1100" b="1" dirty="0">
                <a:solidFill>
                  <a:srgbClr val="4D4D4D"/>
                </a:solidFill>
                <a:latin typeface="Avenir Book" panose="02000503020000020003" pitchFamily="2" charset="0"/>
                <a:ea typeface="Avenir Light" charset="0"/>
                <a:cs typeface="Avenir Light" charset="0"/>
              </a:rPr>
              <a:t>Poste occupé | Ville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02892D7-A09A-8E29-7530-B749144B2616}"/>
              </a:ext>
            </a:extLst>
          </p:cNvPr>
          <p:cNvSpPr/>
          <p:nvPr/>
        </p:nvSpPr>
        <p:spPr>
          <a:xfrm>
            <a:off x="2830964" y="6805577"/>
            <a:ext cx="133241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00B050"/>
              </a:buClr>
              <a:buSzPct val="100000"/>
              <a:defRPr/>
            </a:pPr>
            <a:r>
              <a:rPr lang="fr-FR" sz="1100" dirty="0">
                <a:solidFill>
                  <a:srgbClr val="474A4F"/>
                </a:solidFill>
                <a:latin typeface="Avenir Book" panose="02000503020000020003" pitchFamily="2" charset="0"/>
                <a:ea typeface="Avenir Light" charset="0"/>
                <a:cs typeface="Avenir Light" charset="0"/>
              </a:rPr>
              <a:t>Nom de la société</a:t>
            </a:r>
            <a:endParaRPr lang="fr-FR" sz="1100" b="1" dirty="0">
              <a:solidFill>
                <a:srgbClr val="474A4F"/>
              </a:solidFill>
              <a:latin typeface="Avenir Book" panose="02000503020000020003" pitchFamily="2" charset="0"/>
              <a:ea typeface="Avenir Light" charset="0"/>
              <a:cs typeface="Avenir Light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4359FF0-76D9-BC47-9528-6B49504E8E51}"/>
              </a:ext>
            </a:extLst>
          </p:cNvPr>
          <p:cNvSpPr/>
          <p:nvPr/>
        </p:nvSpPr>
        <p:spPr>
          <a:xfrm>
            <a:off x="2830964" y="7022134"/>
            <a:ext cx="175931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Lorem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ipsum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dolor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sit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amet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,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consectetur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adipiscing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elit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.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Morbi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tristique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sapien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nec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nulla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rutrum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imperdiet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. 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EDE1D6B-63C6-A300-FBE9-D31C7D9E691A}"/>
              </a:ext>
            </a:extLst>
          </p:cNvPr>
          <p:cNvSpPr/>
          <p:nvPr/>
        </p:nvSpPr>
        <p:spPr>
          <a:xfrm>
            <a:off x="4884055" y="6626581"/>
            <a:ext cx="146065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00B050"/>
              </a:buClr>
              <a:buSzPct val="100000"/>
              <a:defRPr/>
            </a:pPr>
            <a:r>
              <a:rPr lang="fr-FR" sz="1100" b="1" dirty="0">
                <a:solidFill>
                  <a:srgbClr val="4D4D4D"/>
                </a:solidFill>
                <a:latin typeface="Avenir Book" panose="02000503020000020003" pitchFamily="2" charset="0"/>
                <a:ea typeface="Avenir Light" charset="0"/>
                <a:cs typeface="Avenir Light" charset="0"/>
              </a:rPr>
              <a:t>Poste occupé | Ville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24F8012-4E2C-FEB9-31B4-5AC22A8857DA}"/>
              </a:ext>
            </a:extLst>
          </p:cNvPr>
          <p:cNvSpPr/>
          <p:nvPr/>
        </p:nvSpPr>
        <p:spPr>
          <a:xfrm>
            <a:off x="4884055" y="6805577"/>
            <a:ext cx="133241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00B050"/>
              </a:buClr>
              <a:buSzPct val="100000"/>
              <a:defRPr/>
            </a:pPr>
            <a:r>
              <a:rPr lang="fr-FR" sz="1100" dirty="0">
                <a:solidFill>
                  <a:srgbClr val="474A4F"/>
                </a:solidFill>
                <a:latin typeface="Avenir Book" panose="02000503020000020003" pitchFamily="2" charset="0"/>
                <a:ea typeface="Avenir Light" charset="0"/>
                <a:cs typeface="Avenir Light" charset="0"/>
              </a:rPr>
              <a:t>Nom de la société</a:t>
            </a:r>
            <a:endParaRPr lang="fr-FR" sz="1100" b="1" dirty="0">
              <a:solidFill>
                <a:srgbClr val="474A4F"/>
              </a:solidFill>
              <a:latin typeface="Avenir Book" panose="02000503020000020003" pitchFamily="2" charset="0"/>
              <a:ea typeface="Avenir Light" charset="0"/>
              <a:cs typeface="Avenir Light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47569F5-0BD1-33A3-91FC-59F2B95EBD58}"/>
              </a:ext>
            </a:extLst>
          </p:cNvPr>
          <p:cNvSpPr/>
          <p:nvPr/>
        </p:nvSpPr>
        <p:spPr>
          <a:xfrm>
            <a:off x="4884055" y="7022134"/>
            <a:ext cx="175931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Lorem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ipsum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dolor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sit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amet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,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consectetur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adipiscing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elit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.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Morbi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tristique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sapien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nec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nulla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rutrum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imperdiet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. </a:t>
            </a:r>
          </a:p>
        </p:txBody>
      </p:sp>
      <p:sp>
        <p:nvSpPr>
          <p:cNvPr id="33" name="TextBox 30">
            <a:extLst>
              <a:ext uri="{FF2B5EF4-FFF2-40B4-BE49-F238E27FC236}">
                <a16:creationId xmlns:a16="http://schemas.microsoft.com/office/drawing/2014/main" id="{E750A8FA-6142-A484-7841-1002E91C873C}"/>
              </a:ext>
            </a:extLst>
          </p:cNvPr>
          <p:cNvSpPr txBox="1"/>
          <p:nvPr/>
        </p:nvSpPr>
        <p:spPr>
          <a:xfrm>
            <a:off x="767654" y="5925867"/>
            <a:ext cx="266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chemeClr val="bg2">
                    <a:lumMod val="10000"/>
                  </a:schemeClr>
                </a:solidFill>
                <a:latin typeface="Avenir Book" panose="02000503020000020003" pitchFamily="2" charset="0"/>
                <a:ea typeface="Avenir Light" charset="0"/>
                <a:cs typeface="Avenir Light" charset="0"/>
              </a:rPr>
              <a:t>Expérience</a:t>
            </a:r>
            <a:r>
              <a:rPr lang="en-US" sz="1400" b="1" dirty="0">
                <a:solidFill>
                  <a:schemeClr val="bg2">
                    <a:lumMod val="10000"/>
                  </a:schemeClr>
                </a:solidFill>
                <a:latin typeface="Avenir Book" panose="02000503020000020003" pitchFamily="2" charset="0"/>
                <a:ea typeface="Avenir Light" charset="0"/>
                <a:cs typeface="Avenir Light" charset="0"/>
              </a:rPr>
              <a:t> </a:t>
            </a:r>
            <a:r>
              <a:rPr lang="en-US" sz="1400" b="1" dirty="0" err="1">
                <a:solidFill>
                  <a:schemeClr val="bg2">
                    <a:lumMod val="10000"/>
                  </a:schemeClr>
                </a:solidFill>
                <a:latin typeface="Avenir Book" panose="02000503020000020003" pitchFamily="2" charset="0"/>
                <a:ea typeface="Avenir Light" charset="0"/>
                <a:cs typeface="Avenir Light" charset="0"/>
              </a:rPr>
              <a:t>professionnelle</a:t>
            </a:r>
            <a:endParaRPr lang="en-US" sz="1400" b="1" dirty="0">
              <a:solidFill>
                <a:schemeClr val="bg2">
                  <a:lumMod val="10000"/>
                </a:schemeClr>
              </a:solidFill>
              <a:latin typeface="Avenir Book" panose="02000503020000020003" pitchFamily="2" charset="0"/>
              <a:ea typeface="Avenir Light" charset="0"/>
              <a:cs typeface="Avenir Light" charset="0"/>
            </a:endParaRPr>
          </a:p>
        </p:txBody>
      </p:sp>
      <p:grpSp>
        <p:nvGrpSpPr>
          <p:cNvPr id="34" name="Group 77">
            <a:extLst>
              <a:ext uri="{FF2B5EF4-FFF2-40B4-BE49-F238E27FC236}">
                <a16:creationId xmlns:a16="http://schemas.microsoft.com/office/drawing/2014/main" id="{866FD827-C401-9099-F753-F7DD3FAB04F2}"/>
              </a:ext>
            </a:extLst>
          </p:cNvPr>
          <p:cNvGrpSpPr/>
          <p:nvPr/>
        </p:nvGrpSpPr>
        <p:grpSpPr>
          <a:xfrm>
            <a:off x="671381" y="6269260"/>
            <a:ext cx="6251706" cy="309958"/>
            <a:chOff x="1080655" y="2701636"/>
            <a:chExt cx="2182089" cy="124691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5F719275-3658-CB5C-4629-348602389641}"/>
                </a:ext>
              </a:extLst>
            </p:cNvPr>
            <p:cNvSpPr/>
            <p:nvPr/>
          </p:nvSpPr>
          <p:spPr>
            <a:xfrm>
              <a:off x="1080655" y="2701636"/>
              <a:ext cx="727363" cy="124691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Avenir Book" panose="02000503020000020003" pitchFamily="2" charset="0"/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499C1949-206E-B1E4-747B-CB11C8EA8004}"/>
                </a:ext>
              </a:extLst>
            </p:cNvPr>
            <p:cNvSpPr/>
            <p:nvPr/>
          </p:nvSpPr>
          <p:spPr>
            <a:xfrm>
              <a:off x="1808018" y="2701636"/>
              <a:ext cx="727363" cy="124691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Avenir Book" panose="02000503020000020003" pitchFamily="2" charset="0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4DDB3825-D1BB-8A0A-1FA2-5F7916178718}"/>
                </a:ext>
              </a:extLst>
            </p:cNvPr>
            <p:cNvSpPr/>
            <p:nvPr/>
          </p:nvSpPr>
          <p:spPr>
            <a:xfrm>
              <a:off x="2535381" y="2701636"/>
              <a:ext cx="727363" cy="124691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Avenir Book" panose="02000503020000020003" pitchFamily="2" charset="0"/>
              </a:endParaRPr>
            </a:p>
          </p:txBody>
        </p:sp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38763857-2F66-D125-1B34-9110674C0D2B}"/>
              </a:ext>
            </a:extLst>
          </p:cNvPr>
          <p:cNvSpPr/>
          <p:nvPr/>
        </p:nvSpPr>
        <p:spPr>
          <a:xfrm>
            <a:off x="767654" y="6299108"/>
            <a:ext cx="1044000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7938">
              <a:defRPr/>
            </a:pPr>
            <a:r>
              <a:rPr lang="fr-FR" sz="1200" i="1" dirty="0">
                <a:solidFill>
                  <a:schemeClr val="bg1"/>
                </a:solidFill>
                <a:latin typeface="Avenir Book" panose="02000503020000020003" pitchFamily="2" charset="0"/>
                <a:ea typeface="Avenir Light" charset="0"/>
                <a:cs typeface="Avenir Light" charset="0"/>
              </a:rPr>
              <a:t>2014-2015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B4D8EE2-0466-3571-6087-D577735F5F65}"/>
              </a:ext>
            </a:extLst>
          </p:cNvPr>
          <p:cNvSpPr/>
          <p:nvPr/>
        </p:nvSpPr>
        <p:spPr>
          <a:xfrm>
            <a:off x="2830964" y="6299108"/>
            <a:ext cx="1044000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7938">
              <a:defRPr/>
            </a:pPr>
            <a:r>
              <a:rPr lang="fr-FR" sz="1200" i="1" dirty="0">
                <a:solidFill>
                  <a:schemeClr val="bg1"/>
                </a:solidFill>
                <a:latin typeface="Avenir Book" panose="02000503020000020003" pitchFamily="2" charset="0"/>
                <a:ea typeface="Avenir Light" charset="0"/>
                <a:cs typeface="Avenir Light" charset="0"/>
              </a:rPr>
              <a:t>2015-2016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77DA3FF-97CA-17BD-BF5B-8FD5C3AB3F9F}"/>
              </a:ext>
            </a:extLst>
          </p:cNvPr>
          <p:cNvSpPr/>
          <p:nvPr/>
        </p:nvSpPr>
        <p:spPr>
          <a:xfrm>
            <a:off x="4884055" y="6299108"/>
            <a:ext cx="1044000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7938">
              <a:defRPr/>
            </a:pPr>
            <a:r>
              <a:rPr lang="fr-FR" sz="1200" i="1" dirty="0">
                <a:solidFill>
                  <a:schemeClr val="bg1"/>
                </a:solidFill>
                <a:latin typeface="Avenir Book" panose="02000503020000020003" pitchFamily="2" charset="0"/>
                <a:ea typeface="Avenir Light" charset="0"/>
                <a:cs typeface="Avenir Light" charset="0"/>
              </a:rPr>
              <a:t>2015-2016</a:t>
            </a:r>
          </a:p>
        </p:txBody>
      </p:sp>
      <p:grpSp>
        <p:nvGrpSpPr>
          <p:cNvPr id="41" name="Group 82">
            <a:extLst>
              <a:ext uri="{FF2B5EF4-FFF2-40B4-BE49-F238E27FC236}">
                <a16:creationId xmlns:a16="http://schemas.microsoft.com/office/drawing/2014/main" id="{028C7B64-F450-E4A5-A6B7-BEE8F8A42D60}"/>
              </a:ext>
            </a:extLst>
          </p:cNvPr>
          <p:cNvGrpSpPr/>
          <p:nvPr/>
        </p:nvGrpSpPr>
        <p:grpSpPr>
          <a:xfrm>
            <a:off x="507139" y="3563651"/>
            <a:ext cx="6548698" cy="683258"/>
            <a:chOff x="1080655" y="2701636"/>
            <a:chExt cx="2909452" cy="124691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32D1C075-75D8-A595-8A9F-BD6D621FA9DE}"/>
                </a:ext>
              </a:extLst>
            </p:cNvPr>
            <p:cNvSpPr/>
            <p:nvPr/>
          </p:nvSpPr>
          <p:spPr>
            <a:xfrm>
              <a:off x="1080655" y="2701636"/>
              <a:ext cx="727363" cy="124691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Avenir Book" panose="02000503020000020003" pitchFamily="2" charset="0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FCDCECAF-44A7-3A0D-8BA6-05714C89B98E}"/>
                </a:ext>
              </a:extLst>
            </p:cNvPr>
            <p:cNvSpPr/>
            <p:nvPr/>
          </p:nvSpPr>
          <p:spPr>
            <a:xfrm>
              <a:off x="1808018" y="2701636"/>
              <a:ext cx="727363" cy="124691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Avenir Book" panose="02000503020000020003" pitchFamily="2" charset="0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4D07B860-57FF-DD98-718A-B5DCF63B3168}"/>
                </a:ext>
              </a:extLst>
            </p:cNvPr>
            <p:cNvSpPr/>
            <p:nvPr/>
          </p:nvSpPr>
          <p:spPr>
            <a:xfrm>
              <a:off x="2535381" y="2701636"/>
              <a:ext cx="727363" cy="124691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Avenir Book" panose="02000503020000020003" pitchFamily="2" charset="0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77FBF5C5-6F82-6365-4FF0-6136D1B51CC4}"/>
                </a:ext>
              </a:extLst>
            </p:cNvPr>
            <p:cNvSpPr/>
            <p:nvPr/>
          </p:nvSpPr>
          <p:spPr>
            <a:xfrm>
              <a:off x="3262744" y="2701636"/>
              <a:ext cx="727363" cy="124691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Avenir Book" panose="02000503020000020003" pitchFamily="2" charset="0"/>
              </a:endParaRPr>
            </a:p>
          </p:txBody>
        </p:sp>
      </p:grpSp>
      <p:sp>
        <p:nvSpPr>
          <p:cNvPr id="46" name="TextBox 32">
            <a:extLst>
              <a:ext uri="{FF2B5EF4-FFF2-40B4-BE49-F238E27FC236}">
                <a16:creationId xmlns:a16="http://schemas.microsoft.com/office/drawing/2014/main" id="{21C65B11-1C8D-EDC1-4D8A-B63DE762D4B2}"/>
              </a:ext>
            </a:extLst>
          </p:cNvPr>
          <p:cNvSpPr txBox="1"/>
          <p:nvPr/>
        </p:nvSpPr>
        <p:spPr>
          <a:xfrm>
            <a:off x="3836678" y="3887102"/>
            <a:ext cx="15181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>
                <a:solidFill>
                  <a:schemeClr val="bg1"/>
                </a:solidFill>
                <a:latin typeface="Avenir Book" panose="02000503020000020003" pitchFamily="2" charset="0"/>
                <a:ea typeface="Avenir Light" charset="0"/>
                <a:cs typeface="Avenir Light" charset="0"/>
              </a:rPr>
              <a:t>Tw.com</a:t>
            </a:r>
            <a:r>
              <a:rPr lang="en-US" sz="1100" dirty="0">
                <a:solidFill>
                  <a:schemeClr val="bg1"/>
                </a:solidFill>
                <a:latin typeface="Avenir Book" panose="02000503020000020003" pitchFamily="2" charset="0"/>
                <a:ea typeface="Avenir Light" charset="0"/>
                <a:cs typeface="Avenir Light" charset="0"/>
              </a:rPr>
              <a:t>/ </a:t>
            </a:r>
            <a:r>
              <a:rPr lang="en-US" sz="1100" dirty="0" err="1">
                <a:solidFill>
                  <a:schemeClr val="bg1"/>
                </a:solidFill>
                <a:latin typeface="Avenir Book" panose="02000503020000020003" pitchFamily="2" charset="0"/>
                <a:ea typeface="Avenir Light" charset="0"/>
                <a:cs typeface="Avenir Light" charset="0"/>
              </a:rPr>
              <a:t>monProfil</a:t>
            </a:r>
            <a:endParaRPr lang="en-US" sz="1100" dirty="0">
              <a:solidFill>
                <a:schemeClr val="bg1"/>
              </a:solidFill>
              <a:latin typeface="Avenir Book" panose="02000503020000020003" pitchFamily="2" charset="0"/>
            </a:endParaRPr>
          </a:p>
        </p:txBody>
      </p:sp>
      <p:sp>
        <p:nvSpPr>
          <p:cNvPr id="47" name="TextBox 31">
            <a:extLst>
              <a:ext uri="{FF2B5EF4-FFF2-40B4-BE49-F238E27FC236}">
                <a16:creationId xmlns:a16="http://schemas.microsoft.com/office/drawing/2014/main" id="{E4F3E1BA-FBA3-D52F-E684-795AFDD9B8DD}"/>
              </a:ext>
            </a:extLst>
          </p:cNvPr>
          <p:cNvSpPr txBox="1"/>
          <p:nvPr/>
        </p:nvSpPr>
        <p:spPr>
          <a:xfrm>
            <a:off x="2202651" y="3887102"/>
            <a:ext cx="15181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>
                <a:solidFill>
                  <a:schemeClr val="bg1"/>
                </a:solidFill>
                <a:latin typeface="Avenir Book" panose="02000503020000020003" pitchFamily="2" charset="0"/>
                <a:ea typeface="Avenir Light" charset="0"/>
                <a:cs typeface="Avenir Light" charset="0"/>
              </a:rPr>
              <a:t>Fb.com</a:t>
            </a:r>
            <a:r>
              <a:rPr lang="en-US" sz="1100" dirty="0">
                <a:solidFill>
                  <a:schemeClr val="bg1"/>
                </a:solidFill>
                <a:latin typeface="Avenir Book" panose="02000503020000020003" pitchFamily="2" charset="0"/>
                <a:ea typeface="Avenir Light" charset="0"/>
                <a:cs typeface="Avenir Light" charset="0"/>
              </a:rPr>
              <a:t>/</a:t>
            </a:r>
            <a:r>
              <a:rPr lang="en-US" sz="1100" dirty="0" err="1">
                <a:solidFill>
                  <a:schemeClr val="bg1"/>
                </a:solidFill>
                <a:latin typeface="Avenir Book" panose="02000503020000020003" pitchFamily="2" charset="0"/>
                <a:ea typeface="Avenir Light" charset="0"/>
                <a:cs typeface="Avenir Light" charset="0"/>
              </a:rPr>
              <a:t>monProfil</a:t>
            </a:r>
            <a:endParaRPr lang="en-US" sz="1100" dirty="0">
              <a:solidFill>
                <a:schemeClr val="bg1"/>
              </a:solidFill>
              <a:latin typeface="Avenir Book" panose="02000503020000020003" pitchFamily="2" charset="0"/>
            </a:endParaRPr>
          </a:p>
        </p:txBody>
      </p:sp>
      <p:sp>
        <p:nvSpPr>
          <p:cNvPr id="48" name="TextBox 30">
            <a:extLst>
              <a:ext uri="{FF2B5EF4-FFF2-40B4-BE49-F238E27FC236}">
                <a16:creationId xmlns:a16="http://schemas.microsoft.com/office/drawing/2014/main" id="{94C7D7EF-91BE-B281-6456-06986C3B3038}"/>
              </a:ext>
            </a:extLst>
          </p:cNvPr>
          <p:cNvSpPr txBox="1"/>
          <p:nvPr/>
        </p:nvSpPr>
        <p:spPr>
          <a:xfrm>
            <a:off x="570962" y="3887102"/>
            <a:ext cx="15181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Avenir Book" panose="02000503020000020003" pitchFamily="2" charset="0"/>
                <a:ea typeface="Avenir Light" charset="0"/>
                <a:cs typeface="Avenir Light" charset="0"/>
              </a:rPr>
              <a:t>Tel : 06 01 02 03 04</a:t>
            </a:r>
            <a:endParaRPr lang="en-US" sz="1100" dirty="0">
              <a:solidFill>
                <a:schemeClr val="bg1"/>
              </a:solidFill>
              <a:latin typeface="Avenir Book" panose="02000503020000020003" pitchFamily="2" charset="0"/>
            </a:endParaRPr>
          </a:p>
        </p:txBody>
      </p:sp>
      <p:sp>
        <p:nvSpPr>
          <p:cNvPr id="49" name="TextBox 32">
            <a:extLst>
              <a:ext uri="{FF2B5EF4-FFF2-40B4-BE49-F238E27FC236}">
                <a16:creationId xmlns:a16="http://schemas.microsoft.com/office/drawing/2014/main" id="{4A3204D9-61C6-C722-2B27-243AB88B5B39}"/>
              </a:ext>
            </a:extLst>
          </p:cNvPr>
          <p:cNvSpPr txBox="1"/>
          <p:nvPr/>
        </p:nvSpPr>
        <p:spPr>
          <a:xfrm>
            <a:off x="5456044" y="3887102"/>
            <a:ext cx="15181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>
                <a:solidFill>
                  <a:schemeClr val="bg1"/>
                </a:solidFill>
                <a:latin typeface="Avenir Book" panose="02000503020000020003" pitchFamily="2" charset="0"/>
                <a:ea typeface="Avenir Light" charset="0"/>
                <a:cs typeface="Avenir Light" charset="0"/>
              </a:rPr>
              <a:t>Lk.com</a:t>
            </a:r>
            <a:r>
              <a:rPr lang="en-US" sz="1100" dirty="0">
                <a:solidFill>
                  <a:schemeClr val="bg1"/>
                </a:solidFill>
                <a:latin typeface="Avenir Book" panose="02000503020000020003" pitchFamily="2" charset="0"/>
                <a:ea typeface="Avenir Light" charset="0"/>
                <a:cs typeface="Avenir Light" charset="0"/>
              </a:rPr>
              <a:t>/ </a:t>
            </a:r>
            <a:r>
              <a:rPr lang="en-US" sz="1100" dirty="0" err="1">
                <a:solidFill>
                  <a:schemeClr val="bg1"/>
                </a:solidFill>
                <a:latin typeface="Avenir Book" panose="02000503020000020003" pitchFamily="2" charset="0"/>
                <a:ea typeface="Avenir Light" charset="0"/>
                <a:cs typeface="Avenir Light" charset="0"/>
              </a:rPr>
              <a:t>monProfil</a:t>
            </a:r>
            <a:endParaRPr lang="en-US" sz="1100" dirty="0">
              <a:solidFill>
                <a:schemeClr val="bg1"/>
              </a:solidFill>
              <a:latin typeface="Avenir Book" panose="02000503020000020003" pitchFamily="2" charset="0"/>
            </a:endParaRPr>
          </a:p>
        </p:txBody>
      </p:sp>
      <p:sp>
        <p:nvSpPr>
          <p:cNvPr id="50" name="TextBox 30">
            <a:extLst>
              <a:ext uri="{FF2B5EF4-FFF2-40B4-BE49-F238E27FC236}">
                <a16:creationId xmlns:a16="http://schemas.microsoft.com/office/drawing/2014/main" id="{720B46BB-FEC7-EF26-6203-F1FC6F912D92}"/>
              </a:ext>
            </a:extLst>
          </p:cNvPr>
          <p:cNvSpPr txBox="1"/>
          <p:nvPr/>
        </p:nvSpPr>
        <p:spPr>
          <a:xfrm>
            <a:off x="2935088" y="2444858"/>
            <a:ext cx="1518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2">
                    <a:lumMod val="10000"/>
                  </a:schemeClr>
                </a:solidFill>
                <a:latin typeface="Avenir Book" panose="02000503020000020003" pitchFamily="2" charset="0"/>
                <a:ea typeface="Avenir Light" charset="0"/>
                <a:cs typeface="Avenir Light" charset="0"/>
              </a:rPr>
              <a:t>Objectif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0AA8345E-4269-FE80-2BA3-3DE32D8F78CD}"/>
              </a:ext>
            </a:extLst>
          </p:cNvPr>
          <p:cNvSpPr/>
          <p:nvPr/>
        </p:nvSpPr>
        <p:spPr>
          <a:xfrm>
            <a:off x="503837" y="7998768"/>
            <a:ext cx="6552000" cy="200641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Avenir Book" panose="02000503020000020003" pitchFamily="2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91E4F008-4DA3-D2F2-625E-A24CADC15B9B}"/>
              </a:ext>
            </a:extLst>
          </p:cNvPr>
          <p:cNvSpPr/>
          <p:nvPr/>
        </p:nvSpPr>
        <p:spPr>
          <a:xfrm>
            <a:off x="770643" y="8775834"/>
            <a:ext cx="119135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00B050"/>
              </a:buClr>
              <a:buSzPct val="100000"/>
              <a:defRPr/>
            </a:pPr>
            <a:r>
              <a:rPr lang="fr-FR" sz="1100" b="1" dirty="0" err="1">
                <a:solidFill>
                  <a:srgbClr val="4D4D4D"/>
                </a:solidFill>
                <a:latin typeface="Avenir Book" panose="02000503020000020003" pitchFamily="2" charset="0"/>
                <a:ea typeface="Avenir Light" charset="0"/>
                <a:cs typeface="Avenir Light" charset="0"/>
              </a:rPr>
              <a:t>Unversité</a:t>
            </a:r>
            <a:r>
              <a:rPr lang="fr-FR" sz="1100" b="1" dirty="0">
                <a:solidFill>
                  <a:srgbClr val="4D4D4D"/>
                </a:solidFill>
                <a:latin typeface="Avenir Book" panose="02000503020000020003" pitchFamily="2" charset="0"/>
                <a:ea typeface="Avenir Light" charset="0"/>
                <a:cs typeface="Avenir Light" charset="0"/>
              </a:rPr>
              <a:t> | Ville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310E133-6559-DFA6-15EA-57FE7A2242BC}"/>
              </a:ext>
            </a:extLst>
          </p:cNvPr>
          <p:cNvSpPr/>
          <p:nvPr/>
        </p:nvSpPr>
        <p:spPr>
          <a:xfrm>
            <a:off x="770643" y="8954830"/>
            <a:ext cx="72487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00B050"/>
              </a:buClr>
              <a:buSzPct val="100000"/>
              <a:defRPr/>
            </a:pPr>
            <a:r>
              <a:rPr lang="fr-FR" sz="1100" dirty="0">
                <a:solidFill>
                  <a:srgbClr val="474A4F"/>
                </a:solidFill>
                <a:latin typeface="Avenir Book" panose="02000503020000020003" pitchFamily="2" charset="0"/>
                <a:ea typeface="Avenir Light" charset="0"/>
                <a:cs typeface="Avenir Light" charset="0"/>
              </a:rPr>
              <a:t>Diplôme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DD1CB607-1981-A4AE-9C7C-31C56FF1DD6D}"/>
              </a:ext>
            </a:extLst>
          </p:cNvPr>
          <p:cNvSpPr/>
          <p:nvPr/>
        </p:nvSpPr>
        <p:spPr>
          <a:xfrm>
            <a:off x="770643" y="9171387"/>
            <a:ext cx="175931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Lorem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ipsum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dolor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sit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amet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,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consectetur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adipiscing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elit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.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Morbi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tristique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sapien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nec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nulla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rutrum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imperdiet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. 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CED17EA3-A95C-BC27-E733-0367A8893108}"/>
              </a:ext>
            </a:extLst>
          </p:cNvPr>
          <p:cNvSpPr/>
          <p:nvPr/>
        </p:nvSpPr>
        <p:spPr>
          <a:xfrm>
            <a:off x="2830964" y="8775834"/>
            <a:ext cx="119135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00B050"/>
              </a:buClr>
              <a:buSzPct val="100000"/>
              <a:defRPr/>
            </a:pPr>
            <a:r>
              <a:rPr lang="fr-FR" sz="1100" b="1" dirty="0" err="1">
                <a:solidFill>
                  <a:srgbClr val="4D4D4D"/>
                </a:solidFill>
                <a:latin typeface="Avenir Book" panose="02000503020000020003" pitchFamily="2" charset="0"/>
                <a:ea typeface="Avenir Light" charset="0"/>
                <a:cs typeface="Avenir Light" charset="0"/>
              </a:rPr>
              <a:t>Unversité</a:t>
            </a:r>
            <a:r>
              <a:rPr lang="fr-FR" sz="1100" b="1" dirty="0">
                <a:solidFill>
                  <a:srgbClr val="4D4D4D"/>
                </a:solidFill>
                <a:latin typeface="Avenir Book" panose="02000503020000020003" pitchFamily="2" charset="0"/>
                <a:ea typeface="Avenir Light" charset="0"/>
                <a:cs typeface="Avenir Light" charset="0"/>
              </a:rPr>
              <a:t> | Ville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F07BA71-C41A-E842-1DEB-EF8FEDD1DCC2}"/>
              </a:ext>
            </a:extLst>
          </p:cNvPr>
          <p:cNvSpPr/>
          <p:nvPr/>
        </p:nvSpPr>
        <p:spPr>
          <a:xfrm>
            <a:off x="2830964" y="8954830"/>
            <a:ext cx="72487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00B050"/>
              </a:buClr>
              <a:buSzPct val="100000"/>
              <a:defRPr/>
            </a:pPr>
            <a:r>
              <a:rPr lang="fr-FR" sz="1100" dirty="0">
                <a:solidFill>
                  <a:srgbClr val="474A4F"/>
                </a:solidFill>
                <a:latin typeface="Avenir Book" panose="02000503020000020003" pitchFamily="2" charset="0"/>
                <a:ea typeface="Avenir Light" charset="0"/>
                <a:cs typeface="Avenir Light" charset="0"/>
              </a:rPr>
              <a:t>Diplôme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7DA214FE-0055-9A7A-959A-EAEC2F6855FD}"/>
              </a:ext>
            </a:extLst>
          </p:cNvPr>
          <p:cNvSpPr/>
          <p:nvPr/>
        </p:nvSpPr>
        <p:spPr>
          <a:xfrm>
            <a:off x="2830964" y="9171387"/>
            <a:ext cx="175931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Lorem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ipsum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dolor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sit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amet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,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consectetur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adipiscing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elit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.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Morbi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tristique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sapien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nec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nulla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rutrum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imperdiet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. 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E861BED3-D4FE-6817-086F-49BA4CDA4D4F}"/>
              </a:ext>
            </a:extLst>
          </p:cNvPr>
          <p:cNvSpPr/>
          <p:nvPr/>
        </p:nvSpPr>
        <p:spPr>
          <a:xfrm>
            <a:off x="4884055" y="8775834"/>
            <a:ext cx="119135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00B050"/>
              </a:buClr>
              <a:buSzPct val="100000"/>
              <a:defRPr/>
            </a:pPr>
            <a:r>
              <a:rPr lang="fr-FR" sz="1100" b="1" dirty="0" err="1">
                <a:solidFill>
                  <a:srgbClr val="4D4D4D"/>
                </a:solidFill>
                <a:latin typeface="Avenir Book" panose="02000503020000020003" pitchFamily="2" charset="0"/>
                <a:ea typeface="Avenir Light" charset="0"/>
                <a:cs typeface="Avenir Light" charset="0"/>
              </a:rPr>
              <a:t>Unversité</a:t>
            </a:r>
            <a:r>
              <a:rPr lang="fr-FR" sz="1100" b="1" dirty="0">
                <a:solidFill>
                  <a:srgbClr val="4D4D4D"/>
                </a:solidFill>
                <a:latin typeface="Avenir Book" panose="02000503020000020003" pitchFamily="2" charset="0"/>
                <a:ea typeface="Avenir Light" charset="0"/>
                <a:cs typeface="Avenir Light" charset="0"/>
              </a:rPr>
              <a:t> | Ville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4EC45962-82E5-4CD2-13D8-B573722123B4}"/>
              </a:ext>
            </a:extLst>
          </p:cNvPr>
          <p:cNvSpPr/>
          <p:nvPr/>
        </p:nvSpPr>
        <p:spPr>
          <a:xfrm>
            <a:off x="4884055" y="8954830"/>
            <a:ext cx="72487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00B050"/>
              </a:buClr>
              <a:buSzPct val="100000"/>
              <a:defRPr/>
            </a:pPr>
            <a:r>
              <a:rPr lang="fr-FR" sz="1100" dirty="0">
                <a:solidFill>
                  <a:srgbClr val="474A4F"/>
                </a:solidFill>
                <a:latin typeface="Avenir Book" panose="02000503020000020003" pitchFamily="2" charset="0"/>
                <a:ea typeface="Avenir Light" charset="0"/>
                <a:cs typeface="Avenir Light" charset="0"/>
              </a:rPr>
              <a:t>Diplôme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5BA0B490-9EA3-0202-BAB3-9F995ABB4C96}"/>
              </a:ext>
            </a:extLst>
          </p:cNvPr>
          <p:cNvSpPr/>
          <p:nvPr/>
        </p:nvSpPr>
        <p:spPr>
          <a:xfrm>
            <a:off x="4884055" y="9171387"/>
            <a:ext cx="175931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Lorem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ipsum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dolor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sit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amet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,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consectetur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adipiscing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elit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.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Morbi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tristique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sapien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nec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nulla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rutrum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imperdiet</a:t>
            </a:r>
            <a:r>
              <a:rPr lang="fr-FR" sz="1000" dirty="0">
                <a:solidFill>
                  <a:srgbClr val="474A4F"/>
                </a:solidFill>
                <a:latin typeface="Avenir Book" panose="02000503020000020003" pitchFamily="2" charset="0"/>
                <a:ea typeface="Times New Roman" charset="0"/>
                <a:cs typeface="Times New Roman" charset="0"/>
              </a:rPr>
              <a:t>. </a:t>
            </a:r>
          </a:p>
        </p:txBody>
      </p:sp>
      <p:sp>
        <p:nvSpPr>
          <p:cNvPr id="61" name="TextBox 30">
            <a:extLst>
              <a:ext uri="{FF2B5EF4-FFF2-40B4-BE49-F238E27FC236}">
                <a16:creationId xmlns:a16="http://schemas.microsoft.com/office/drawing/2014/main" id="{7C9A8FB6-3567-B08C-2036-F3F7B7E1B481}"/>
              </a:ext>
            </a:extLst>
          </p:cNvPr>
          <p:cNvSpPr txBox="1"/>
          <p:nvPr/>
        </p:nvSpPr>
        <p:spPr>
          <a:xfrm>
            <a:off x="767654" y="8075120"/>
            <a:ext cx="2088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2">
                    <a:lumMod val="10000"/>
                  </a:schemeClr>
                </a:solidFill>
                <a:latin typeface="Avenir Book" panose="02000503020000020003" pitchFamily="2" charset="0"/>
                <a:ea typeface="Avenir Light" charset="0"/>
                <a:cs typeface="Avenir Light" charset="0"/>
              </a:rPr>
              <a:t>Cursus </a:t>
            </a:r>
            <a:r>
              <a:rPr lang="en-US" sz="1400" b="1" dirty="0" err="1">
                <a:solidFill>
                  <a:schemeClr val="bg2">
                    <a:lumMod val="10000"/>
                  </a:schemeClr>
                </a:solidFill>
                <a:latin typeface="Avenir Book" panose="02000503020000020003" pitchFamily="2" charset="0"/>
                <a:ea typeface="Avenir Light" charset="0"/>
                <a:cs typeface="Avenir Light" charset="0"/>
              </a:rPr>
              <a:t>scolaire</a:t>
            </a:r>
            <a:endParaRPr lang="en-US" sz="1400" b="1" dirty="0">
              <a:solidFill>
                <a:schemeClr val="bg2">
                  <a:lumMod val="10000"/>
                </a:schemeClr>
              </a:solidFill>
              <a:latin typeface="Avenir Book" panose="02000503020000020003" pitchFamily="2" charset="0"/>
              <a:ea typeface="Avenir Light" charset="0"/>
              <a:cs typeface="Avenir Light" charset="0"/>
            </a:endParaRPr>
          </a:p>
        </p:txBody>
      </p:sp>
      <p:grpSp>
        <p:nvGrpSpPr>
          <p:cNvPr id="62" name="Group 107">
            <a:extLst>
              <a:ext uri="{FF2B5EF4-FFF2-40B4-BE49-F238E27FC236}">
                <a16:creationId xmlns:a16="http://schemas.microsoft.com/office/drawing/2014/main" id="{0CFE5102-F2FC-A6E1-4C38-5FFE55E2FD35}"/>
              </a:ext>
            </a:extLst>
          </p:cNvPr>
          <p:cNvGrpSpPr/>
          <p:nvPr/>
        </p:nvGrpSpPr>
        <p:grpSpPr>
          <a:xfrm>
            <a:off x="671381" y="8418513"/>
            <a:ext cx="6251706" cy="309958"/>
            <a:chOff x="1080655" y="2701636"/>
            <a:chExt cx="2182089" cy="124691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60EC96A1-2325-C7D4-B4B3-F311C062B075}"/>
                </a:ext>
              </a:extLst>
            </p:cNvPr>
            <p:cNvSpPr/>
            <p:nvPr/>
          </p:nvSpPr>
          <p:spPr>
            <a:xfrm>
              <a:off x="1080655" y="2701636"/>
              <a:ext cx="727363" cy="124691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Avenir Book" panose="02000503020000020003" pitchFamily="2" charset="0"/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EE8ABEB0-26D4-24C5-2F5B-CAC32463195F}"/>
                </a:ext>
              </a:extLst>
            </p:cNvPr>
            <p:cNvSpPr/>
            <p:nvPr/>
          </p:nvSpPr>
          <p:spPr>
            <a:xfrm>
              <a:off x="1808018" y="2701636"/>
              <a:ext cx="727363" cy="124691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Avenir Book" panose="02000503020000020003" pitchFamily="2" charset="0"/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3E3E0C99-CA15-4C60-1FC9-1F1A95ACE0C4}"/>
                </a:ext>
              </a:extLst>
            </p:cNvPr>
            <p:cNvSpPr/>
            <p:nvPr/>
          </p:nvSpPr>
          <p:spPr>
            <a:xfrm>
              <a:off x="2535381" y="2701636"/>
              <a:ext cx="727363" cy="124691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Avenir Book" panose="02000503020000020003" pitchFamily="2" charset="0"/>
              </a:endParaRPr>
            </a:p>
          </p:txBody>
        </p:sp>
      </p:grpSp>
      <p:sp>
        <p:nvSpPr>
          <p:cNvPr id="66" name="Rectangle 65">
            <a:extLst>
              <a:ext uri="{FF2B5EF4-FFF2-40B4-BE49-F238E27FC236}">
                <a16:creationId xmlns:a16="http://schemas.microsoft.com/office/drawing/2014/main" id="{A93D1C44-4D78-E5D3-1989-828973F510BB}"/>
              </a:ext>
            </a:extLst>
          </p:cNvPr>
          <p:cNvSpPr/>
          <p:nvPr/>
        </p:nvSpPr>
        <p:spPr>
          <a:xfrm>
            <a:off x="770643" y="8448361"/>
            <a:ext cx="1044000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7938">
              <a:defRPr/>
            </a:pPr>
            <a:r>
              <a:rPr lang="fr-FR" sz="1200" i="1" dirty="0">
                <a:solidFill>
                  <a:schemeClr val="bg1"/>
                </a:solidFill>
                <a:latin typeface="Avenir Book" panose="02000503020000020003" pitchFamily="2" charset="0"/>
                <a:ea typeface="Avenir Light" charset="0"/>
                <a:cs typeface="Avenir Light" charset="0"/>
              </a:rPr>
              <a:t>2014-2015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75F210D4-DE9E-61CF-9D08-DCCCF97F00FF}"/>
              </a:ext>
            </a:extLst>
          </p:cNvPr>
          <p:cNvSpPr/>
          <p:nvPr/>
        </p:nvSpPr>
        <p:spPr>
          <a:xfrm>
            <a:off x="2830964" y="8448361"/>
            <a:ext cx="1044000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7938">
              <a:defRPr/>
            </a:pPr>
            <a:r>
              <a:rPr lang="fr-FR" sz="1200" i="1" dirty="0">
                <a:solidFill>
                  <a:schemeClr val="bg1"/>
                </a:solidFill>
                <a:latin typeface="Avenir Book" panose="02000503020000020003" pitchFamily="2" charset="0"/>
                <a:ea typeface="Avenir Light" charset="0"/>
                <a:cs typeface="Avenir Light" charset="0"/>
              </a:rPr>
              <a:t>2015-2016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39521769-95E2-CAE0-1BD8-B809145D77FF}"/>
              </a:ext>
            </a:extLst>
          </p:cNvPr>
          <p:cNvSpPr/>
          <p:nvPr/>
        </p:nvSpPr>
        <p:spPr>
          <a:xfrm>
            <a:off x="4884055" y="8448361"/>
            <a:ext cx="1044000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7938">
              <a:defRPr/>
            </a:pPr>
            <a:r>
              <a:rPr lang="fr-FR" sz="1200" i="1" dirty="0">
                <a:solidFill>
                  <a:schemeClr val="bg1"/>
                </a:solidFill>
                <a:latin typeface="Avenir Book" panose="02000503020000020003" pitchFamily="2" charset="0"/>
                <a:ea typeface="Avenir Light" charset="0"/>
                <a:cs typeface="Avenir Light" charset="0"/>
              </a:rPr>
              <a:t>2015-2016</a:t>
            </a:r>
          </a:p>
        </p:txBody>
      </p:sp>
      <p:sp>
        <p:nvSpPr>
          <p:cNvPr id="69" name="Oval 119">
            <a:extLst>
              <a:ext uri="{FF2B5EF4-FFF2-40B4-BE49-F238E27FC236}">
                <a16:creationId xmlns:a16="http://schemas.microsoft.com/office/drawing/2014/main" id="{5FFFE3D1-94EB-43C6-3B64-A212A84B6D65}"/>
              </a:ext>
            </a:extLst>
          </p:cNvPr>
          <p:cNvSpPr/>
          <p:nvPr/>
        </p:nvSpPr>
        <p:spPr>
          <a:xfrm>
            <a:off x="1051388" y="3353250"/>
            <a:ext cx="432000" cy="432000"/>
          </a:xfrm>
          <a:prstGeom prst="ellipse">
            <a:avLst/>
          </a:prstGeom>
          <a:solidFill>
            <a:srgbClr val="3B3838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Avenir Book" panose="02000503020000020003" pitchFamily="2" charset="0"/>
            </a:endParaRPr>
          </a:p>
        </p:txBody>
      </p:sp>
      <p:sp>
        <p:nvSpPr>
          <p:cNvPr id="70" name="Freeform 12">
            <a:extLst>
              <a:ext uri="{FF2B5EF4-FFF2-40B4-BE49-F238E27FC236}">
                <a16:creationId xmlns:a16="http://schemas.microsoft.com/office/drawing/2014/main" id="{00016900-016C-F7F9-0361-C6D288A3FE39}"/>
              </a:ext>
            </a:extLst>
          </p:cNvPr>
          <p:cNvSpPr>
            <a:spLocks noEditPoints="1"/>
          </p:cNvSpPr>
          <p:nvPr/>
        </p:nvSpPr>
        <p:spPr bwMode="auto">
          <a:xfrm>
            <a:off x="1170115" y="3454918"/>
            <a:ext cx="226247" cy="222682"/>
          </a:xfrm>
          <a:custGeom>
            <a:avLst/>
            <a:gdLst>
              <a:gd name="T0" fmla="*/ 563 w 748"/>
              <a:gd name="T1" fmla="*/ 740 h 740"/>
              <a:gd name="T2" fmla="*/ 529 w 748"/>
              <a:gd name="T3" fmla="*/ 731 h 740"/>
              <a:gd name="T4" fmla="*/ 18 w 748"/>
              <a:gd name="T5" fmla="*/ 227 h 740"/>
              <a:gd name="T6" fmla="*/ 40 w 748"/>
              <a:gd name="T7" fmla="*/ 110 h 740"/>
              <a:gd name="T8" fmla="*/ 121 w 748"/>
              <a:gd name="T9" fmla="*/ 27 h 740"/>
              <a:gd name="T10" fmla="*/ 215 w 748"/>
              <a:gd name="T11" fmla="*/ 29 h 740"/>
              <a:gd name="T12" fmla="*/ 322 w 748"/>
              <a:gd name="T13" fmla="*/ 139 h 740"/>
              <a:gd name="T14" fmla="*/ 320 w 748"/>
              <a:gd name="T15" fmla="*/ 236 h 740"/>
              <a:gd name="T16" fmla="*/ 280 w 748"/>
              <a:gd name="T17" fmla="*/ 275 h 740"/>
              <a:gd name="T18" fmla="*/ 275 w 748"/>
              <a:gd name="T19" fmla="*/ 299 h 740"/>
              <a:gd name="T20" fmla="*/ 454 w 748"/>
              <a:gd name="T21" fmla="*/ 475 h 740"/>
              <a:gd name="T22" fmla="*/ 471 w 748"/>
              <a:gd name="T23" fmla="*/ 472 h 740"/>
              <a:gd name="T24" fmla="*/ 518 w 748"/>
              <a:gd name="T25" fmla="*/ 425 h 740"/>
              <a:gd name="T26" fmla="*/ 610 w 748"/>
              <a:gd name="T27" fmla="*/ 427 h 740"/>
              <a:gd name="T28" fmla="*/ 717 w 748"/>
              <a:gd name="T29" fmla="*/ 534 h 740"/>
              <a:gd name="T30" fmla="*/ 719 w 748"/>
              <a:gd name="T31" fmla="*/ 630 h 740"/>
              <a:gd name="T32" fmla="*/ 637 w 748"/>
              <a:gd name="T33" fmla="*/ 712 h 740"/>
              <a:gd name="T34" fmla="*/ 563 w 748"/>
              <a:gd name="T35" fmla="*/ 740 h 740"/>
              <a:gd name="T36" fmla="*/ 291 w 748"/>
              <a:gd name="T37" fmla="*/ 186 h 740"/>
              <a:gd name="T38" fmla="*/ 176 w 748"/>
              <a:gd name="T39" fmla="*/ 69 h 740"/>
              <a:gd name="T40" fmla="*/ 154 w 748"/>
              <a:gd name="T41" fmla="*/ 72 h 740"/>
              <a:gd name="T42" fmla="*/ 79 w 748"/>
              <a:gd name="T43" fmla="*/ 149 h 740"/>
              <a:gd name="T44" fmla="*/ 68 w 748"/>
              <a:gd name="T45" fmla="*/ 202 h 740"/>
              <a:gd name="T46" fmla="*/ 144 w 748"/>
              <a:gd name="T47" fmla="*/ 350 h 740"/>
              <a:gd name="T48" fmla="*/ 547 w 748"/>
              <a:gd name="T49" fmla="*/ 679 h 740"/>
              <a:gd name="T50" fmla="*/ 594 w 748"/>
              <a:gd name="T51" fmla="*/ 674 h 740"/>
              <a:gd name="T52" fmla="*/ 682 w 748"/>
              <a:gd name="T53" fmla="*/ 585 h 740"/>
              <a:gd name="T54" fmla="*/ 560 w 748"/>
              <a:gd name="T55" fmla="*/ 461 h 740"/>
              <a:gd name="T56" fmla="*/ 518 w 748"/>
              <a:gd name="T57" fmla="*/ 504 h 740"/>
              <a:gd name="T58" fmla="*/ 472 w 748"/>
              <a:gd name="T59" fmla="*/ 543 h 740"/>
              <a:gd name="T60" fmla="*/ 417 w 748"/>
              <a:gd name="T61" fmla="*/ 518 h 740"/>
              <a:gd name="T62" fmla="*/ 210 w 748"/>
              <a:gd name="T63" fmla="*/ 292 h 740"/>
              <a:gd name="T64" fmla="*/ 216 w 748"/>
              <a:gd name="T65" fmla="*/ 260 h 740"/>
              <a:gd name="T66" fmla="*/ 291 w 748"/>
              <a:gd name="T67" fmla="*/ 186 h 7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748" h="740">
                <a:moveTo>
                  <a:pt x="563" y="740"/>
                </a:moveTo>
                <a:cubicBezTo>
                  <a:pt x="555" y="738"/>
                  <a:pt x="541" y="736"/>
                  <a:pt x="529" y="731"/>
                </a:cubicBezTo>
                <a:cubicBezTo>
                  <a:pt x="288" y="635"/>
                  <a:pt x="116" y="469"/>
                  <a:pt x="18" y="227"/>
                </a:cubicBezTo>
                <a:cubicBezTo>
                  <a:pt x="0" y="183"/>
                  <a:pt x="6" y="145"/>
                  <a:pt x="40" y="110"/>
                </a:cubicBezTo>
                <a:cubicBezTo>
                  <a:pt x="67" y="83"/>
                  <a:pt x="93" y="54"/>
                  <a:pt x="121" y="27"/>
                </a:cubicBezTo>
                <a:cubicBezTo>
                  <a:pt x="148" y="0"/>
                  <a:pt x="187" y="1"/>
                  <a:pt x="215" y="29"/>
                </a:cubicBezTo>
                <a:cubicBezTo>
                  <a:pt x="251" y="65"/>
                  <a:pt x="287" y="102"/>
                  <a:pt x="322" y="139"/>
                </a:cubicBezTo>
                <a:cubicBezTo>
                  <a:pt x="352" y="172"/>
                  <a:pt x="351" y="204"/>
                  <a:pt x="320" y="236"/>
                </a:cubicBezTo>
                <a:cubicBezTo>
                  <a:pt x="307" y="249"/>
                  <a:pt x="294" y="263"/>
                  <a:pt x="280" y="275"/>
                </a:cubicBezTo>
                <a:cubicBezTo>
                  <a:pt x="272" y="283"/>
                  <a:pt x="270" y="289"/>
                  <a:pt x="275" y="299"/>
                </a:cubicBezTo>
                <a:cubicBezTo>
                  <a:pt x="314" y="380"/>
                  <a:pt x="376" y="435"/>
                  <a:pt x="454" y="475"/>
                </a:cubicBezTo>
                <a:cubicBezTo>
                  <a:pt x="458" y="477"/>
                  <a:pt x="467" y="475"/>
                  <a:pt x="471" y="472"/>
                </a:cubicBezTo>
                <a:cubicBezTo>
                  <a:pt x="487" y="457"/>
                  <a:pt x="502" y="440"/>
                  <a:pt x="518" y="425"/>
                </a:cubicBezTo>
                <a:cubicBezTo>
                  <a:pt x="546" y="398"/>
                  <a:pt x="583" y="399"/>
                  <a:pt x="610" y="427"/>
                </a:cubicBezTo>
                <a:cubicBezTo>
                  <a:pt x="646" y="463"/>
                  <a:pt x="682" y="499"/>
                  <a:pt x="717" y="534"/>
                </a:cubicBezTo>
                <a:cubicBezTo>
                  <a:pt x="747" y="564"/>
                  <a:pt x="748" y="600"/>
                  <a:pt x="719" y="630"/>
                </a:cubicBezTo>
                <a:cubicBezTo>
                  <a:pt x="692" y="657"/>
                  <a:pt x="664" y="685"/>
                  <a:pt x="637" y="712"/>
                </a:cubicBezTo>
                <a:cubicBezTo>
                  <a:pt x="618" y="730"/>
                  <a:pt x="594" y="738"/>
                  <a:pt x="563" y="740"/>
                </a:cubicBezTo>
                <a:close/>
                <a:moveTo>
                  <a:pt x="291" y="186"/>
                </a:moveTo>
                <a:cubicBezTo>
                  <a:pt x="251" y="146"/>
                  <a:pt x="213" y="107"/>
                  <a:pt x="176" y="69"/>
                </a:cubicBezTo>
                <a:cubicBezTo>
                  <a:pt x="167" y="59"/>
                  <a:pt x="161" y="66"/>
                  <a:pt x="154" y="72"/>
                </a:cubicBezTo>
                <a:cubicBezTo>
                  <a:pt x="129" y="98"/>
                  <a:pt x="105" y="125"/>
                  <a:pt x="79" y="149"/>
                </a:cubicBezTo>
                <a:cubicBezTo>
                  <a:pt x="63" y="165"/>
                  <a:pt x="59" y="182"/>
                  <a:pt x="68" y="202"/>
                </a:cubicBezTo>
                <a:cubicBezTo>
                  <a:pt x="93" y="252"/>
                  <a:pt x="115" y="303"/>
                  <a:pt x="144" y="350"/>
                </a:cubicBezTo>
                <a:cubicBezTo>
                  <a:pt x="240" y="506"/>
                  <a:pt x="379" y="611"/>
                  <a:pt x="547" y="679"/>
                </a:cubicBezTo>
                <a:cubicBezTo>
                  <a:pt x="564" y="685"/>
                  <a:pt x="581" y="688"/>
                  <a:pt x="594" y="674"/>
                </a:cubicBezTo>
                <a:cubicBezTo>
                  <a:pt x="625" y="644"/>
                  <a:pt x="655" y="613"/>
                  <a:pt x="682" y="585"/>
                </a:cubicBezTo>
                <a:cubicBezTo>
                  <a:pt x="642" y="544"/>
                  <a:pt x="601" y="503"/>
                  <a:pt x="560" y="461"/>
                </a:cubicBezTo>
                <a:cubicBezTo>
                  <a:pt x="547" y="475"/>
                  <a:pt x="533" y="490"/>
                  <a:pt x="518" y="504"/>
                </a:cubicBezTo>
                <a:cubicBezTo>
                  <a:pt x="503" y="518"/>
                  <a:pt x="489" y="541"/>
                  <a:pt x="472" y="543"/>
                </a:cubicBezTo>
                <a:cubicBezTo>
                  <a:pt x="455" y="545"/>
                  <a:pt x="435" y="528"/>
                  <a:pt x="417" y="518"/>
                </a:cubicBezTo>
                <a:cubicBezTo>
                  <a:pt x="322" y="467"/>
                  <a:pt x="251" y="393"/>
                  <a:pt x="210" y="292"/>
                </a:cubicBezTo>
                <a:cubicBezTo>
                  <a:pt x="205" y="278"/>
                  <a:pt x="205" y="270"/>
                  <a:pt x="216" y="260"/>
                </a:cubicBezTo>
                <a:cubicBezTo>
                  <a:pt x="242" y="237"/>
                  <a:pt x="265" y="212"/>
                  <a:pt x="291" y="18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Avenir Book" panose="02000503020000020003" pitchFamily="2" charset="0"/>
            </a:endParaRPr>
          </a:p>
        </p:txBody>
      </p:sp>
      <p:sp>
        <p:nvSpPr>
          <p:cNvPr id="71" name="Oval 120">
            <a:extLst>
              <a:ext uri="{FF2B5EF4-FFF2-40B4-BE49-F238E27FC236}">
                <a16:creationId xmlns:a16="http://schemas.microsoft.com/office/drawing/2014/main" id="{CA201599-357C-0C2A-A588-B30BFE5C57E6}"/>
              </a:ext>
            </a:extLst>
          </p:cNvPr>
          <p:cNvSpPr/>
          <p:nvPr/>
        </p:nvSpPr>
        <p:spPr>
          <a:xfrm>
            <a:off x="2666526" y="3353250"/>
            <a:ext cx="432000" cy="432000"/>
          </a:xfrm>
          <a:prstGeom prst="ellipse">
            <a:avLst/>
          </a:prstGeom>
          <a:solidFill>
            <a:srgbClr val="76717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Avenir Book" panose="02000503020000020003" pitchFamily="2" charset="0"/>
            </a:endParaRPr>
          </a:p>
        </p:txBody>
      </p:sp>
      <p:sp>
        <p:nvSpPr>
          <p:cNvPr id="72" name="Oval 121">
            <a:extLst>
              <a:ext uri="{FF2B5EF4-FFF2-40B4-BE49-F238E27FC236}">
                <a16:creationId xmlns:a16="http://schemas.microsoft.com/office/drawing/2014/main" id="{B44E1ED9-E860-637E-75F9-107D6E9EDE18}"/>
              </a:ext>
            </a:extLst>
          </p:cNvPr>
          <p:cNvSpPr/>
          <p:nvPr/>
        </p:nvSpPr>
        <p:spPr>
          <a:xfrm>
            <a:off x="4384075" y="3353250"/>
            <a:ext cx="432000" cy="432000"/>
          </a:xfrm>
          <a:prstGeom prst="ellipse">
            <a:avLst/>
          </a:prstGeom>
          <a:solidFill>
            <a:srgbClr val="AFABAB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Avenir Book" panose="02000503020000020003" pitchFamily="2" charset="0"/>
            </a:endParaRPr>
          </a:p>
        </p:txBody>
      </p:sp>
      <p:sp>
        <p:nvSpPr>
          <p:cNvPr id="73" name="Freeform 14">
            <a:extLst>
              <a:ext uri="{FF2B5EF4-FFF2-40B4-BE49-F238E27FC236}">
                <a16:creationId xmlns:a16="http://schemas.microsoft.com/office/drawing/2014/main" id="{E32227D4-B7A6-DB0F-C36D-FF4E8BAB7A8D}"/>
              </a:ext>
            </a:extLst>
          </p:cNvPr>
          <p:cNvSpPr>
            <a:spLocks/>
          </p:cNvSpPr>
          <p:nvPr/>
        </p:nvSpPr>
        <p:spPr bwMode="auto">
          <a:xfrm>
            <a:off x="4491784" y="3473458"/>
            <a:ext cx="228131" cy="192078"/>
          </a:xfrm>
          <a:custGeom>
            <a:avLst/>
            <a:gdLst>
              <a:gd name="T0" fmla="*/ 0 w 806"/>
              <a:gd name="T1" fmla="*/ 600 h 682"/>
              <a:gd name="T2" fmla="*/ 243 w 806"/>
              <a:gd name="T3" fmla="*/ 532 h 682"/>
              <a:gd name="T4" fmla="*/ 89 w 806"/>
              <a:gd name="T5" fmla="*/ 416 h 682"/>
              <a:gd name="T6" fmla="*/ 163 w 806"/>
              <a:gd name="T7" fmla="*/ 413 h 682"/>
              <a:gd name="T8" fmla="*/ 68 w 806"/>
              <a:gd name="T9" fmla="*/ 354 h 682"/>
              <a:gd name="T10" fmla="*/ 31 w 806"/>
              <a:gd name="T11" fmla="*/ 248 h 682"/>
              <a:gd name="T12" fmla="*/ 103 w 806"/>
              <a:gd name="T13" fmla="*/ 268 h 682"/>
              <a:gd name="T14" fmla="*/ 54 w 806"/>
              <a:gd name="T15" fmla="*/ 46 h 682"/>
              <a:gd name="T16" fmla="*/ 396 w 806"/>
              <a:gd name="T17" fmla="*/ 221 h 682"/>
              <a:gd name="T18" fmla="*/ 393 w 806"/>
              <a:gd name="T19" fmla="*/ 190 h 682"/>
              <a:gd name="T20" fmla="*/ 587 w 806"/>
              <a:gd name="T21" fmla="*/ 19 h 682"/>
              <a:gd name="T22" fmla="*/ 675 w 806"/>
              <a:gd name="T23" fmla="*/ 64 h 682"/>
              <a:gd name="T24" fmla="*/ 688 w 806"/>
              <a:gd name="T25" fmla="*/ 67 h 682"/>
              <a:gd name="T26" fmla="*/ 777 w 806"/>
              <a:gd name="T27" fmla="*/ 33 h 682"/>
              <a:gd name="T28" fmla="*/ 785 w 806"/>
              <a:gd name="T29" fmla="*/ 29 h 682"/>
              <a:gd name="T30" fmla="*/ 717 w 806"/>
              <a:gd name="T31" fmla="*/ 119 h 682"/>
              <a:gd name="T32" fmla="*/ 806 w 806"/>
              <a:gd name="T33" fmla="*/ 97 h 682"/>
              <a:gd name="T34" fmla="*/ 788 w 806"/>
              <a:gd name="T35" fmla="*/ 120 h 682"/>
              <a:gd name="T36" fmla="*/ 731 w 806"/>
              <a:gd name="T37" fmla="*/ 176 h 682"/>
              <a:gd name="T38" fmla="*/ 725 w 806"/>
              <a:gd name="T39" fmla="*/ 188 h 682"/>
              <a:gd name="T40" fmla="*/ 574 w 806"/>
              <a:gd name="T41" fmla="*/ 551 h 682"/>
              <a:gd name="T42" fmla="*/ 344 w 806"/>
              <a:gd name="T43" fmla="*/ 666 h 682"/>
              <a:gd name="T44" fmla="*/ 89 w 806"/>
              <a:gd name="T45" fmla="*/ 645 h 682"/>
              <a:gd name="T46" fmla="*/ 4 w 806"/>
              <a:gd name="T47" fmla="*/ 603 h 682"/>
              <a:gd name="T48" fmla="*/ 0 w 806"/>
              <a:gd name="T49" fmla="*/ 600 h 6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806" h="682">
                <a:moveTo>
                  <a:pt x="0" y="600"/>
                </a:moveTo>
                <a:cubicBezTo>
                  <a:pt x="91" y="608"/>
                  <a:pt x="171" y="586"/>
                  <a:pt x="243" y="532"/>
                </a:cubicBezTo>
                <a:cubicBezTo>
                  <a:pt x="168" y="525"/>
                  <a:pt x="117" y="487"/>
                  <a:pt x="89" y="416"/>
                </a:cubicBezTo>
                <a:cubicBezTo>
                  <a:pt x="114" y="419"/>
                  <a:pt x="138" y="420"/>
                  <a:pt x="163" y="413"/>
                </a:cubicBezTo>
                <a:cubicBezTo>
                  <a:pt x="123" y="403"/>
                  <a:pt x="92" y="384"/>
                  <a:pt x="68" y="354"/>
                </a:cubicBezTo>
                <a:cubicBezTo>
                  <a:pt x="43" y="323"/>
                  <a:pt x="31" y="289"/>
                  <a:pt x="31" y="248"/>
                </a:cubicBezTo>
                <a:cubicBezTo>
                  <a:pt x="54" y="260"/>
                  <a:pt x="78" y="267"/>
                  <a:pt x="103" y="268"/>
                </a:cubicBezTo>
                <a:cubicBezTo>
                  <a:pt x="30" y="207"/>
                  <a:pt x="14" y="134"/>
                  <a:pt x="54" y="46"/>
                </a:cubicBezTo>
                <a:cubicBezTo>
                  <a:pt x="145" y="153"/>
                  <a:pt x="258" y="211"/>
                  <a:pt x="396" y="221"/>
                </a:cubicBezTo>
                <a:cubicBezTo>
                  <a:pt x="395" y="210"/>
                  <a:pt x="394" y="200"/>
                  <a:pt x="393" y="190"/>
                </a:cubicBezTo>
                <a:cubicBezTo>
                  <a:pt x="387" y="85"/>
                  <a:pt x="484" y="0"/>
                  <a:pt x="587" y="19"/>
                </a:cubicBezTo>
                <a:cubicBezTo>
                  <a:pt x="621" y="25"/>
                  <a:pt x="650" y="40"/>
                  <a:pt x="675" y="64"/>
                </a:cubicBezTo>
                <a:cubicBezTo>
                  <a:pt x="679" y="68"/>
                  <a:pt x="683" y="68"/>
                  <a:pt x="688" y="67"/>
                </a:cubicBezTo>
                <a:cubicBezTo>
                  <a:pt x="719" y="60"/>
                  <a:pt x="749" y="49"/>
                  <a:pt x="777" y="33"/>
                </a:cubicBezTo>
                <a:cubicBezTo>
                  <a:pt x="779" y="32"/>
                  <a:pt x="782" y="31"/>
                  <a:pt x="785" y="29"/>
                </a:cubicBezTo>
                <a:cubicBezTo>
                  <a:pt x="773" y="68"/>
                  <a:pt x="749" y="96"/>
                  <a:pt x="717" y="119"/>
                </a:cubicBezTo>
                <a:cubicBezTo>
                  <a:pt x="748" y="116"/>
                  <a:pt x="777" y="107"/>
                  <a:pt x="806" y="97"/>
                </a:cubicBezTo>
                <a:cubicBezTo>
                  <a:pt x="800" y="105"/>
                  <a:pt x="795" y="113"/>
                  <a:pt x="788" y="120"/>
                </a:cubicBezTo>
                <a:cubicBezTo>
                  <a:pt x="770" y="139"/>
                  <a:pt x="750" y="158"/>
                  <a:pt x="731" y="176"/>
                </a:cubicBezTo>
                <a:cubicBezTo>
                  <a:pt x="727" y="179"/>
                  <a:pt x="725" y="182"/>
                  <a:pt x="725" y="188"/>
                </a:cubicBezTo>
                <a:cubicBezTo>
                  <a:pt x="727" y="330"/>
                  <a:pt x="676" y="452"/>
                  <a:pt x="574" y="551"/>
                </a:cubicBezTo>
                <a:cubicBezTo>
                  <a:pt x="510" y="613"/>
                  <a:pt x="432" y="651"/>
                  <a:pt x="344" y="666"/>
                </a:cubicBezTo>
                <a:cubicBezTo>
                  <a:pt x="257" y="682"/>
                  <a:pt x="172" y="675"/>
                  <a:pt x="89" y="645"/>
                </a:cubicBezTo>
                <a:cubicBezTo>
                  <a:pt x="59" y="634"/>
                  <a:pt x="31" y="620"/>
                  <a:pt x="4" y="603"/>
                </a:cubicBezTo>
                <a:cubicBezTo>
                  <a:pt x="3" y="603"/>
                  <a:pt x="2" y="602"/>
                  <a:pt x="0" y="6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Avenir Book" panose="02000503020000020003" pitchFamily="2" charset="0"/>
            </a:endParaRPr>
          </a:p>
        </p:txBody>
      </p:sp>
      <p:sp>
        <p:nvSpPr>
          <p:cNvPr id="74" name="Oval 122">
            <a:extLst>
              <a:ext uri="{FF2B5EF4-FFF2-40B4-BE49-F238E27FC236}">
                <a16:creationId xmlns:a16="http://schemas.microsoft.com/office/drawing/2014/main" id="{81320468-6C4E-A8E0-E5F9-C228F8080409}"/>
              </a:ext>
            </a:extLst>
          </p:cNvPr>
          <p:cNvSpPr/>
          <p:nvPr/>
        </p:nvSpPr>
        <p:spPr>
          <a:xfrm>
            <a:off x="5989668" y="3353250"/>
            <a:ext cx="432000" cy="432000"/>
          </a:xfrm>
          <a:prstGeom prst="ellipse">
            <a:avLst/>
          </a:prstGeom>
          <a:solidFill>
            <a:srgbClr val="AFABAB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Avenir Book" panose="02000503020000020003" pitchFamily="2" charset="0"/>
            </a:endParaRPr>
          </a:p>
        </p:txBody>
      </p:sp>
      <p:sp>
        <p:nvSpPr>
          <p:cNvPr id="75" name="Freeform 5">
            <a:extLst>
              <a:ext uri="{FF2B5EF4-FFF2-40B4-BE49-F238E27FC236}">
                <a16:creationId xmlns:a16="http://schemas.microsoft.com/office/drawing/2014/main" id="{290225DB-11C0-295C-F169-E02701174E54}"/>
              </a:ext>
            </a:extLst>
          </p:cNvPr>
          <p:cNvSpPr>
            <a:spLocks noChangeAspect="1"/>
          </p:cNvSpPr>
          <p:nvPr/>
        </p:nvSpPr>
        <p:spPr bwMode="auto">
          <a:xfrm>
            <a:off x="2832209" y="3455412"/>
            <a:ext cx="100634" cy="216000"/>
          </a:xfrm>
          <a:custGeom>
            <a:avLst/>
            <a:gdLst>
              <a:gd name="T0" fmla="*/ 533 w 809"/>
              <a:gd name="T1" fmla="*/ 874 h 1745"/>
              <a:gd name="T2" fmla="*/ 533 w 809"/>
              <a:gd name="T3" fmla="*/ 1745 h 1745"/>
              <a:gd name="T4" fmla="*/ 171 w 809"/>
              <a:gd name="T5" fmla="*/ 1745 h 1745"/>
              <a:gd name="T6" fmla="*/ 171 w 809"/>
              <a:gd name="T7" fmla="*/ 875 h 1745"/>
              <a:gd name="T8" fmla="*/ 0 w 809"/>
              <a:gd name="T9" fmla="*/ 875 h 1745"/>
              <a:gd name="T10" fmla="*/ 0 w 809"/>
              <a:gd name="T11" fmla="*/ 566 h 1745"/>
              <a:gd name="T12" fmla="*/ 171 w 809"/>
              <a:gd name="T13" fmla="*/ 566 h 1745"/>
              <a:gd name="T14" fmla="*/ 171 w 809"/>
              <a:gd name="T15" fmla="*/ 541 h 1745"/>
              <a:gd name="T16" fmla="*/ 174 w 809"/>
              <a:gd name="T17" fmla="*/ 325 h 1745"/>
              <a:gd name="T18" fmla="*/ 335 w 809"/>
              <a:gd name="T19" fmla="*/ 48 h 1745"/>
              <a:gd name="T20" fmla="*/ 513 w 809"/>
              <a:gd name="T21" fmla="*/ 2 h 1745"/>
              <a:gd name="T22" fmla="*/ 795 w 809"/>
              <a:gd name="T23" fmla="*/ 2 h 1745"/>
              <a:gd name="T24" fmla="*/ 804 w 809"/>
              <a:gd name="T25" fmla="*/ 3 h 1745"/>
              <a:gd name="T26" fmla="*/ 804 w 809"/>
              <a:gd name="T27" fmla="*/ 301 h 1745"/>
              <a:gd name="T28" fmla="*/ 765 w 809"/>
              <a:gd name="T29" fmla="*/ 301 h 1745"/>
              <a:gd name="T30" fmla="*/ 613 w 809"/>
              <a:gd name="T31" fmla="*/ 301 h 1745"/>
              <a:gd name="T32" fmla="*/ 535 w 809"/>
              <a:gd name="T33" fmla="*/ 370 h 1745"/>
              <a:gd name="T34" fmla="*/ 534 w 809"/>
              <a:gd name="T35" fmla="*/ 566 h 1745"/>
              <a:gd name="T36" fmla="*/ 809 w 809"/>
              <a:gd name="T37" fmla="*/ 566 h 1745"/>
              <a:gd name="T38" fmla="*/ 778 w 809"/>
              <a:gd name="T39" fmla="*/ 874 h 1745"/>
              <a:gd name="T40" fmla="*/ 533 w 809"/>
              <a:gd name="T41" fmla="*/ 874 h 17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809" h="1745">
                <a:moveTo>
                  <a:pt x="533" y="874"/>
                </a:moveTo>
                <a:cubicBezTo>
                  <a:pt x="533" y="1166"/>
                  <a:pt x="533" y="1455"/>
                  <a:pt x="533" y="1745"/>
                </a:cubicBezTo>
                <a:cubicBezTo>
                  <a:pt x="412" y="1745"/>
                  <a:pt x="293" y="1745"/>
                  <a:pt x="171" y="1745"/>
                </a:cubicBezTo>
                <a:cubicBezTo>
                  <a:pt x="171" y="1455"/>
                  <a:pt x="171" y="1166"/>
                  <a:pt x="171" y="875"/>
                </a:cubicBezTo>
                <a:cubicBezTo>
                  <a:pt x="113" y="875"/>
                  <a:pt x="57" y="875"/>
                  <a:pt x="0" y="875"/>
                </a:cubicBezTo>
                <a:cubicBezTo>
                  <a:pt x="0" y="771"/>
                  <a:pt x="0" y="670"/>
                  <a:pt x="0" y="566"/>
                </a:cubicBezTo>
                <a:cubicBezTo>
                  <a:pt x="57" y="566"/>
                  <a:pt x="112" y="566"/>
                  <a:pt x="171" y="566"/>
                </a:cubicBezTo>
                <a:cubicBezTo>
                  <a:pt x="171" y="556"/>
                  <a:pt x="171" y="549"/>
                  <a:pt x="171" y="541"/>
                </a:cubicBezTo>
                <a:cubicBezTo>
                  <a:pt x="171" y="469"/>
                  <a:pt x="168" y="397"/>
                  <a:pt x="174" y="325"/>
                </a:cubicBezTo>
                <a:cubicBezTo>
                  <a:pt x="183" y="208"/>
                  <a:pt x="229" y="110"/>
                  <a:pt x="335" y="48"/>
                </a:cubicBezTo>
                <a:cubicBezTo>
                  <a:pt x="390" y="16"/>
                  <a:pt x="450" y="3"/>
                  <a:pt x="513" y="2"/>
                </a:cubicBezTo>
                <a:cubicBezTo>
                  <a:pt x="607" y="0"/>
                  <a:pt x="701" y="2"/>
                  <a:pt x="795" y="2"/>
                </a:cubicBezTo>
                <a:cubicBezTo>
                  <a:pt x="797" y="2"/>
                  <a:pt x="800" y="3"/>
                  <a:pt x="804" y="3"/>
                </a:cubicBezTo>
                <a:cubicBezTo>
                  <a:pt x="804" y="102"/>
                  <a:pt x="804" y="200"/>
                  <a:pt x="804" y="301"/>
                </a:cubicBezTo>
                <a:cubicBezTo>
                  <a:pt x="791" y="301"/>
                  <a:pt x="778" y="301"/>
                  <a:pt x="765" y="301"/>
                </a:cubicBezTo>
                <a:cubicBezTo>
                  <a:pt x="714" y="301"/>
                  <a:pt x="663" y="301"/>
                  <a:pt x="613" y="301"/>
                </a:cubicBezTo>
                <a:cubicBezTo>
                  <a:pt x="567" y="301"/>
                  <a:pt x="537" y="325"/>
                  <a:pt x="535" y="370"/>
                </a:cubicBezTo>
                <a:cubicBezTo>
                  <a:pt x="532" y="434"/>
                  <a:pt x="534" y="499"/>
                  <a:pt x="534" y="566"/>
                </a:cubicBezTo>
                <a:cubicBezTo>
                  <a:pt x="626" y="566"/>
                  <a:pt x="717" y="566"/>
                  <a:pt x="809" y="566"/>
                </a:cubicBezTo>
                <a:cubicBezTo>
                  <a:pt x="799" y="670"/>
                  <a:pt x="788" y="771"/>
                  <a:pt x="778" y="874"/>
                </a:cubicBezTo>
                <a:cubicBezTo>
                  <a:pt x="696" y="874"/>
                  <a:pt x="616" y="874"/>
                  <a:pt x="533" y="87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Avenir Book" panose="02000503020000020003" pitchFamily="2" charset="0"/>
            </a:endParaRPr>
          </a:p>
        </p:txBody>
      </p:sp>
      <p:sp>
        <p:nvSpPr>
          <p:cNvPr id="76" name="Freeform 6">
            <a:extLst>
              <a:ext uri="{FF2B5EF4-FFF2-40B4-BE49-F238E27FC236}">
                <a16:creationId xmlns:a16="http://schemas.microsoft.com/office/drawing/2014/main" id="{D77A5B89-E225-0F7C-2EB0-94EA2BDF385F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6128093" y="3469021"/>
            <a:ext cx="170417" cy="162000"/>
          </a:xfrm>
          <a:custGeom>
            <a:avLst/>
            <a:gdLst>
              <a:gd name="T0" fmla="*/ 1721 w 1721"/>
              <a:gd name="T1" fmla="*/ 1008 h 1644"/>
              <a:gd name="T2" fmla="*/ 1721 w 1721"/>
              <a:gd name="T3" fmla="*/ 1644 h 1644"/>
              <a:gd name="T4" fmla="*/ 1352 w 1721"/>
              <a:gd name="T5" fmla="*/ 1644 h 1644"/>
              <a:gd name="T6" fmla="*/ 1352 w 1721"/>
              <a:gd name="T7" fmla="*/ 1051 h 1644"/>
              <a:gd name="T8" fmla="*/ 1165 w 1721"/>
              <a:gd name="T9" fmla="*/ 800 h 1644"/>
              <a:gd name="T10" fmla="*/ 976 w 1721"/>
              <a:gd name="T11" fmla="*/ 935 h 1644"/>
              <a:gd name="T12" fmla="*/ 964 w 1721"/>
              <a:gd name="T13" fmla="*/ 1025 h 1644"/>
              <a:gd name="T14" fmla="*/ 964 w 1721"/>
              <a:gd name="T15" fmla="*/ 1644 h 1644"/>
              <a:gd name="T16" fmla="*/ 595 w 1721"/>
              <a:gd name="T17" fmla="*/ 1644 h 1644"/>
              <a:gd name="T18" fmla="*/ 595 w 1721"/>
              <a:gd name="T19" fmla="*/ 535 h 1644"/>
              <a:gd name="T20" fmla="*/ 964 w 1721"/>
              <a:gd name="T21" fmla="*/ 535 h 1644"/>
              <a:gd name="T22" fmla="*/ 964 w 1721"/>
              <a:gd name="T23" fmla="*/ 692 h 1644"/>
              <a:gd name="T24" fmla="*/ 961 w 1721"/>
              <a:gd name="T25" fmla="*/ 696 h 1644"/>
              <a:gd name="T26" fmla="*/ 964 w 1721"/>
              <a:gd name="T27" fmla="*/ 696 h 1644"/>
              <a:gd name="T28" fmla="*/ 964 w 1721"/>
              <a:gd name="T29" fmla="*/ 692 h 1644"/>
              <a:gd name="T30" fmla="*/ 1296 w 1721"/>
              <a:gd name="T31" fmla="*/ 509 h 1644"/>
              <a:gd name="T32" fmla="*/ 1721 w 1721"/>
              <a:gd name="T33" fmla="*/ 1008 h 1644"/>
              <a:gd name="T34" fmla="*/ 209 w 1721"/>
              <a:gd name="T35" fmla="*/ 0 h 1644"/>
              <a:gd name="T36" fmla="*/ 0 w 1721"/>
              <a:gd name="T37" fmla="*/ 192 h 1644"/>
              <a:gd name="T38" fmla="*/ 204 w 1721"/>
              <a:gd name="T39" fmla="*/ 384 h 1644"/>
              <a:gd name="T40" fmla="*/ 207 w 1721"/>
              <a:gd name="T41" fmla="*/ 384 h 1644"/>
              <a:gd name="T42" fmla="*/ 415 w 1721"/>
              <a:gd name="T43" fmla="*/ 192 h 1644"/>
              <a:gd name="T44" fmla="*/ 209 w 1721"/>
              <a:gd name="T45" fmla="*/ 0 h 1644"/>
              <a:gd name="T46" fmla="*/ 22 w 1721"/>
              <a:gd name="T47" fmla="*/ 1644 h 1644"/>
              <a:gd name="T48" fmla="*/ 391 w 1721"/>
              <a:gd name="T49" fmla="*/ 1644 h 1644"/>
              <a:gd name="T50" fmla="*/ 391 w 1721"/>
              <a:gd name="T51" fmla="*/ 535 h 1644"/>
              <a:gd name="T52" fmla="*/ 22 w 1721"/>
              <a:gd name="T53" fmla="*/ 535 h 1644"/>
              <a:gd name="T54" fmla="*/ 22 w 1721"/>
              <a:gd name="T55" fmla="*/ 1644 h 1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721" h="1644">
                <a:moveTo>
                  <a:pt x="1721" y="1008"/>
                </a:moveTo>
                <a:cubicBezTo>
                  <a:pt x="1721" y="1644"/>
                  <a:pt x="1721" y="1644"/>
                  <a:pt x="1721" y="1644"/>
                </a:cubicBezTo>
                <a:cubicBezTo>
                  <a:pt x="1352" y="1644"/>
                  <a:pt x="1352" y="1644"/>
                  <a:pt x="1352" y="1644"/>
                </a:cubicBezTo>
                <a:cubicBezTo>
                  <a:pt x="1352" y="1051"/>
                  <a:pt x="1352" y="1051"/>
                  <a:pt x="1352" y="1051"/>
                </a:cubicBezTo>
                <a:cubicBezTo>
                  <a:pt x="1352" y="902"/>
                  <a:pt x="1299" y="800"/>
                  <a:pt x="1165" y="800"/>
                </a:cubicBezTo>
                <a:cubicBezTo>
                  <a:pt x="1063" y="800"/>
                  <a:pt x="1003" y="868"/>
                  <a:pt x="976" y="935"/>
                </a:cubicBezTo>
                <a:cubicBezTo>
                  <a:pt x="966" y="959"/>
                  <a:pt x="964" y="992"/>
                  <a:pt x="964" y="1025"/>
                </a:cubicBezTo>
                <a:cubicBezTo>
                  <a:pt x="964" y="1644"/>
                  <a:pt x="964" y="1644"/>
                  <a:pt x="964" y="1644"/>
                </a:cubicBezTo>
                <a:cubicBezTo>
                  <a:pt x="595" y="1644"/>
                  <a:pt x="595" y="1644"/>
                  <a:pt x="595" y="1644"/>
                </a:cubicBezTo>
                <a:cubicBezTo>
                  <a:pt x="595" y="1644"/>
                  <a:pt x="600" y="639"/>
                  <a:pt x="595" y="535"/>
                </a:cubicBezTo>
                <a:cubicBezTo>
                  <a:pt x="964" y="535"/>
                  <a:pt x="964" y="535"/>
                  <a:pt x="964" y="535"/>
                </a:cubicBezTo>
                <a:cubicBezTo>
                  <a:pt x="964" y="692"/>
                  <a:pt x="964" y="692"/>
                  <a:pt x="964" y="692"/>
                </a:cubicBezTo>
                <a:cubicBezTo>
                  <a:pt x="963" y="693"/>
                  <a:pt x="962" y="695"/>
                  <a:pt x="961" y="696"/>
                </a:cubicBezTo>
                <a:cubicBezTo>
                  <a:pt x="964" y="696"/>
                  <a:pt x="964" y="696"/>
                  <a:pt x="964" y="696"/>
                </a:cubicBezTo>
                <a:cubicBezTo>
                  <a:pt x="964" y="692"/>
                  <a:pt x="964" y="692"/>
                  <a:pt x="964" y="692"/>
                </a:cubicBezTo>
                <a:cubicBezTo>
                  <a:pt x="1013" y="617"/>
                  <a:pt x="1100" y="509"/>
                  <a:pt x="1296" y="509"/>
                </a:cubicBezTo>
                <a:cubicBezTo>
                  <a:pt x="1539" y="509"/>
                  <a:pt x="1721" y="667"/>
                  <a:pt x="1721" y="1008"/>
                </a:cubicBezTo>
                <a:close/>
                <a:moveTo>
                  <a:pt x="209" y="0"/>
                </a:moveTo>
                <a:cubicBezTo>
                  <a:pt x="83" y="0"/>
                  <a:pt x="0" y="83"/>
                  <a:pt x="0" y="192"/>
                </a:cubicBezTo>
                <a:cubicBezTo>
                  <a:pt x="0" y="298"/>
                  <a:pt x="80" y="384"/>
                  <a:pt x="204" y="384"/>
                </a:cubicBezTo>
                <a:cubicBezTo>
                  <a:pt x="207" y="384"/>
                  <a:pt x="207" y="384"/>
                  <a:pt x="207" y="384"/>
                </a:cubicBezTo>
                <a:cubicBezTo>
                  <a:pt x="335" y="384"/>
                  <a:pt x="415" y="298"/>
                  <a:pt x="415" y="192"/>
                </a:cubicBezTo>
                <a:cubicBezTo>
                  <a:pt x="413" y="83"/>
                  <a:pt x="335" y="0"/>
                  <a:pt x="209" y="0"/>
                </a:cubicBezTo>
                <a:close/>
                <a:moveTo>
                  <a:pt x="22" y="1644"/>
                </a:moveTo>
                <a:cubicBezTo>
                  <a:pt x="391" y="1644"/>
                  <a:pt x="391" y="1644"/>
                  <a:pt x="391" y="1644"/>
                </a:cubicBezTo>
                <a:cubicBezTo>
                  <a:pt x="391" y="535"/>
                  <a:pt x="391" y="535"/>
                  <a:pt x="391" y="535"/>
                </a:cubicBezTo>
                <a:cubicBezTo>
                  <a:pt x="22" y="535"/>
                  <a:pt x="22" y="535"/>
                  <a:pt x="22" y="535"/>
                </a:cubicBezTo>
                <a:lnTo>
                  <a:pt x="22" y="164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latin typeface="Avenir Book" panose="02000503020000020003" pitchFamily="2" charset="0"/>
            </a:endParaRPr>
          </a:p>
        </p:txBody>
      </p:sp>
      <p:sp>
        <p:nvSpPr>
          <p:cNvPr id="77" name="Oval 128">
            <a:extLst>
              <a:ext uri="{FF2B5EF4-FFF2-40B4-BE49-F238E27FC236}">
                <a16:creationId xmlns:a16="http://schemas.microsoft.com/office/drawing/2014/main" id="{D2DDAD82-A3DE-8ED6-2858-F5C4EF4F6E9C}"/>
              </a:ext>
            </a:extLst>
          </p:cNvPr>
          <p:cNvSpPr/>
          <p:nvPr/>
        </p:nvSpPr>
        <p:spPr>
          <a:xfrm>
            <a:off x="1862721" y="4744988"/>
            <a:ext cx="566800" cy="566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Avenir Book" panose="02000503020000020003" pitchFamily="2" charset="0"/>
            </a:endParaRPr>
          </a:p>
        </p:txBody>
      </p:sp>
      <p:sp>
        <p:nvSpPr>
          <p:cNvPr id="78" name="Pie 129">
            <a:extLst>
              <a:ext uri="{FF2B5EF4-FFF2-40B4-BE49-F238E27FC236}">
                <a16:creationId xmlns:a16="http://schemas.microsoft.com/office/drawing/2014/main" id="{69004A16-6802-1ADB-84AF-9A74A4BA898B}"/>
              </a:ext>
            </a:extLst>
          </p:cNvPr>
          <p:cNvSpPr/>
          <p:nvPr/>
        </p:nvSpPr>
        <p:spPr>
          <a:xfrm flipH="1">
            <a:off x="1862721" y="4744988"/>
            <a:ext cx="566800" cy="566800"/>
          </a:xfrm>
          <a:prstGeom prst="pie">
            <a:avLst>
              <a:gd name="adj1" fmla="val 1646684"/>
              <a:gd name="adj2" fmla="val 16200000"/>
            </a:avLst>
          </a:prstGeom>
          <a:solidFill>
            <a:schemeClr val="bg2">
              <a:lumMod val="50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  <a:latin typeface="Avenir Book" panose="02000503020000020003" pitchFamily="2" charset="0"/>
            </a:endParaRPr>
          </a:p>
        </p:txBody>
      </p:sp>
      <p:sp>
        <p:nvSpPr>
          <p:cNvPr id="79" name="Oval 130">
            <a:extLst>
              <a:ext uri="{FF2B5EF4-FFF2-40B4-BE49-F238E27FC236}">
                <a16:creationId xmlns:a16="http://schemas.microsoft.com/office/drawing/2014/main" id="{9DCEDA27-33FC-1F74-1B45-ADF7CC949239}"/>
              </a:ext>
            </a:extLst>
          </p:cNvPr>
          <p:cNvSpPr/>
          <p:nvPr/>
        </p:nvSpPr>
        <p:spPr>
          <a:xfrm>
            <a:off x="1926310" y="4808577"/>
            <a:ext cx="439623" cy="439623"/>
          </a:xfrm>
          <a:prstGeom prst="ellipse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Avenir Book" panose="02000503020000020003" pitchFamily="2" charset="0"/>
            </a:endParaRPr>
          </a:p>
        </p:txBody>
      </p:sp>
      <p:sp>
        <p:nvSpPr>
          <p:cNvPr id="80" name="Oval 131">
            <a:extLst>
              <a:ext uri="{FF2B5EF4-FFF2-40B4-BE49-F238E27FC236}">
                <a16:creationId xmlns:a16="http://schemas.microsoft.com/office/drawing/2014/main" id="{67756AC5-0336-2BBC-C7DD-B8353B1796E0}"/>
              </a:ext>
            </a:extLst>
          </p:cNvPr>
          <p:cNvSpPr/>
          <p:nvPr/>
        </p:nvSpPr>
        <p:spPr>
          <a:xfrm>
            <a:off x="2869254" y="4744988"/>
            <a:ext cx="566800" cy="566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Avenir Book" panose="02000503020000020003" pitchFamily="2" charset="0"/>
            </a:endParaRPr>
          </a:p>
        </p:txBody>
      </p:sp>
      <p:sp>
        <p:nvSpPr>
          <p:cNvPr id="81" name="Pie 132">
            <a:extLst>
              <a:ext uri="{FF2B5EF4-FFF2-40B4-BE49-F238E27FC236}">
                <a16:creationId xmlns:a16="http://schemas.microsoft.com/office/drawing/2014/main" id="{AD150663-20A6-1792-17C8-30F1A11ABE02}"/>
              </a:ext>
            </a:extLst>
          </p:cNvPr>
          <p:cNvSpPr/>
          <p:nvPr/>
        </p:nvSpPr>
        <p:spPr>
          <a:xfrm flipH="1">
            <a:off x="2869254" y="4744988"/>
            <a:ext cx="566800" cy="566800"/>
          </a:xfrm>
          <a:prstGeom prst="pie">
            <a:avLst>
              <a:gd name="adj1" fmla="val 3139629"/>
              <a:gd name="adj2" fmla="val 16200000"/>
            </a:avLst>
          </a:prstGeom>
          <a:solidFill>
            <a:schemeClr val="bg2">
              <a:lumMod val="50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  <a:latin typeface="Avenir Book" panose="02000503020000020003" pitchFamily="2" charset="0"/>
            </a:endParaRPr>
          </a:p>
        </p:txBody>
      </p:sp>
      <p:sp>
        <p:nvSpPr>
          <p:cNvPr id="82" name="Oval 133">
            <a:extLst>
              <a:ext uri="{FF2B5EF4-FFF2-40B4-BE49-F238E27FC236}">
                <a16:creationId xmlns:a16="http://schemas.microsoft.com/office/drawing/2014/main" id="{72724CB3-DB46-1973-2DC6-DAB1F836B9D6}"/>
              </a:ext>
            </a:extLst>
          </p:cNvPr>
          <p:cNvSpPr/>
          <p:nvPr/>
        </p:nvSpPr>
        <p:spPr>
          <a:xfrm>
            <a:off x="2932843" y="4808577"/>
            <a:ext cx="439623" cy="439623"/>
          </a:xfrm>
          <a:prstGeom prst="ellipse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Avenir Book" panose="02000503020000020003" pitchFamily="2" charset="0"/>
            </a:endParaRPr>
          </a:p>
        </p:txBody>
      </p:sp>
      <p:sp>
        <p:nvSpPr>
          <p:cNvPr id="83" name="Oval 134">
            <a:extLst>
              <a:ext uri="{FF2B5EF4-FFF2-40B4-BE49-F238E27FC236}">
                <a16:creationId xmlns:a16="http://schemas.microsoft.com/office/drawing/2014/main" id="{61A9DEE1-18A4-C09A-BA98-A53B4421F280}"/>
              </a:ext>
            </a:extLst>
          </p:cNvPr>
          <p:cNvSpPr/>
          <p:nvPr/>
        </p:nvSpPr>
        <p:spPr>
          <a:xfrm>
            <a:off x="4121043" y="4744988"/>
            <a:ext cx="566800" cy="566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Avenir Book" panose="02000503020000020003" pitchFamily="2" charset="0"/>
            </a:endParaRPr>
          </a:p>
        </p:txBody>
      </p:sp>
      <p:sp>
        <p:nvSpPr>
          <p:cNvPr id="84" name="Pie 135">
            <a:extLst>
              <a:ext uri="{FF2B5EF4-FFF2-40B4-BE49-F238E27FC236}">
                <a16:creationId xmlns:a16="http://schemas.microsoft.com/office/drawing/2014/main" id="{BFB4948D-C19F-61AE-94EC-C9BA22F3D116}"/>
              </a:ext>
            </a:extLst>
          </p:cNvPr>
          <p:cNvSpPr/>
          <p:nvPr/>
        </p:nvSpPr>
        <p:spPr>
          <a:xfrm flipH="1">
            <a:off x="4121043" y="4744988"/>
            <a:ext cx="566800" cy="566800"/>
          </a:xfrm>
          <a:prstGeom prst="pie">
            <a:avLst>
              <a:gd name="adj1" fmla="val 20001545"/>
              <a:gd name="adj2" fmla="val 16200000"/>
            </a:avLst>
          </a:prstGeom>
          <a:solidFill>
            <a:schemeClr val="bg2">
              <a:lumMod val="50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  <a:latin typeface="Avenir Book" panose="02000503020000020003" pitchFamily="2" charset="0"/>
            </a:endParaRPr>
          </a:p>
        </p:txBody>
      </p:sp>
      <p:sp>
        <p:nvSpPr>
          <p:cNvPr id="85" name="Oval 136">
            <a:extLst>
              <a:ext uri="{FF2B5EF4-FFF2-40B4-BE49-F238E27FC236}">
                <a16:creationId xmlns:a16="http://schemas.microsoft.com/office/drawing/2014/main" id="{989974F4-DE7D-8034-EC50-209B0271B2DC}"/>
              </a:ext>
            </a:extLst>
          </p:cNvPr>
          <p:cNvSpPr/>
          <p:nvPr/>
        </p:nvSpPr>
        <p:spPr>
          <a:xfrm>
            <a:off x="4184632" y="4808577"/>
            <a:ext cx="439623" cy="439623"/>
          </a:xfrm>
          <a:prstGeom prst="ellipse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Avenir Book" panose="02000503020000020003" pitchFamily="2" charset="0"/>
            </a:endParaRPr>
          </a:p>
        </p:txBody>
      </p:sp>
      <p:sp>
        <p:nvSpPr>
          <p:cNvPr id="86" name="Oval 137">
            <a:extLst>
              <a:ext uri="{FF2B5EF4-FFF2-40B4-BE49-F238E27FC236}">
                <a16:creationId xmlns:a16="http://schemas.microsoft.com/office/drawing/2014/main" id="{B23DB1F7-CC5A-1DD5-EED8-AA552A809249}"/>
              </a:ext>
            </a:extLst>
          </p:cNvPr>
          <p:cNvSpPr/>
          <p:nvPr/>
        </p:nvSpPr>
        <p:spPr>
          <a:xfrm>
            <a:off x="5084684" y="4744988"/>
            <a:ext cx="566800" cy="566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Avenir Book" panose="02000503020000020003" pitchFamily="2" charset="0"/>
            </a:endParaRPr>
          </a:p>
        </p:txBody>
      </p:sp>
      <p:sp>
        <p:nvSpPr>
          <p:cNvPr id="87" name="Pie 138">
            <a:extLst>
              <a:ext uri="{FF2B5EF4-FFF2-40B4-BE49-F238E27FC236}">
                <a16:creationId xmlns:a16="http://schemas.microsoft.com/office/drawing/2014/main" id="{30540DE9-73D6-14CA-CA36-052C7A48C8A5}"/>
              </a:ext>
            </a:extLst>
          </p:cNvPr>
          <p:cNvSpPr/>
          <p:nvPr/>
        </p:nvSpPr>
        <p:spPr>
          <a:xfrm flipH="1">
            <a:off x="5084684" y="4744988"/>
            <a:ext cx="566800" cy="566800"/>
          </a:xfrm>
          <a:prstGeom prst="pie">
            <a:avLst>
              <a:gd name="adj1" fmla="val 20236172"/>
              <a:gd name="adj2" fmla="val 16200000"/>
            </a:avLst>
          </a:prstGeom>
          <a:solidFill>
            <a:schemeClr val="bg2">
              <a:lumMod val="50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  <a:latin typeface="Avenir Book" panose="02000503020000020003" pitchFamily="2" charset="0"/>
            </a:endParaRPr>
          </a:p>
        </p:txBody>
      </p:sp>
      <p:sp>
        <p:nvSpPr>
          <p:cNvPr id="88" name="Oval 139">
            <a:extLst>
              <a:ext uri="{FF2B5EF4-FFF2-40B4-BE49-F238E27FC236}">
                <a16:creationId xmlns:a16="http://schemas.microsoft.com/office/drawing/2014/main" id="{2E7A37AF-DC67-F905-A202-2BC32CE1B9F6}"/>
              </a:ext>
            </a:extLst>
          </p:cNvPr>
          <p:cNvSpPr/>
          <p:nvPr/>
        </p:nvSpPr>
        <p:spPr>
          <a:xfrm>
            <a:off x="5148273" y="4808577"/>
            <a:ext cx="439623" cy="439623"/>
          </a:xfrm>
          <a:prstGeom prst="ellipse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Avenir Book" panose="02000503020000020003" pitchFamily="2" charset="0"/>
            </a:endParaRPr>
          </a:p>
        </p:txBody>
      </p:sp>
      <p:sp>
        <p:nvSpPr>
          <p:cNvPr id="89" name="Oval 140">
            <a:extLst>
              <a:ext uri="{FF2B5EF4-FFF2-40B4-BE49-F238E27FC236}">
                <a16:creationId xmlns:a16="http://schemas.microsoft.com/office/drawing/2014/main" id="{89034A52-EBC6-08CB-4220-C61C0E6A7373}"/>
              </a:ext>
            </a:extLst>
          </p:cNvPr>
          <p:cNvSpPr/>
          <p:nvPr/>
        </p:nvSpPr>
        <p:spPr>
          <a:xfrm>
            <a:off x="6091217" y="4744988"/>
            <a:ext cx="566800" cy="5668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Avenir Book" panose="02000503020000020003" pitchFamily="2" charset="0"/>
            </a:endParaRPr>
          </a:p>
        </p:txBody>
      </p:sp>
      <p:sp>
        <p:nvSpPr>
          <p:cNvPr id="90" name="Pie 141">
            <a:extLst>
              <a:ext uri="{FF2B5EF4-FFF2-40B4-BE49-F238E27FC236}">
                <a16:creationId xmlns:a16="http://schemas.microsoft.com/office/drawing/2014/main" id="{61D1EA5E-21CA-2CE0-E6B8-1A9077DC91A6}"/>
              </a:ext>
            </a:extLst>
          </p:cNvPr>
          <p:cNvSpPr/>
          <p:nvPr/>
        </p:nvSpPr>
        <p:spPr>
          <a:xfrm flipH="1">
            <a:off x="6091217" y="4744988"/>
            <a:ext cx="566800" cy="566800"/>
          </a:xfrm>
          <a:prstGeom prst="pie">
            <a:avLst>
              <a:gd name="adj1" fmla="val 7201289"/>
              <a:gd name="adj2" fmla="val 16200000"/>
            </a:avLst>
          </a:prstGeom>
          <a:solidFill>
            <a:schemeClr val="bg2">
              <a:lumMod val="50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  <a:latin typeface="Avenir Book" panose="02000503020000020003" pitchFamily="2" charset="0"/>
            </a:endParaRPr>
          </a:p>
        </p:txBody>
      </p:sp>
      <p:sp>
        <p:nvSpPr>
          <p:cNvPr id="91" name="Oval 142">
            <a:extLst>
              <a:ext uri="{FF2B5EF4-FFF2-40B4-BE49-F238E27FC236}">
                <a16:creationId xmlns:a16="http://schemas.microsoft.com/office/drawing/2014/main" id="{C032A247-E590-6006-E529-AA8F99CD799B}"/>
              </a:ext>
            </a:extLst>
          </p:cNvPr>
          <p:cNvSpPr/>
          <p:nvPr/>
        </p:nvSpPr>
        <p:spPr>
          <a:xfrm>
            <a:off x="6154806" y="4808577"/>
            <a:ext cx="439623" cy="439623"/>
          </a:xfrm>
          <a:prstGeom prst="ellipse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Avenir Book" panose="02000503020000020003" pitchFamily="2" charset="0"/>
            </a:endParaRPr>
          </a:p>
        </p:txBody>
      </p:sp>
      <p:sp>
        <p:nvSpPr>
          <p:cNvPr id="92" name="TextBox 13">
            <a:extLst>
              <a:ext uri="{FF2B5EF4-FFF2-40B4-BE49-F238E27FC236}">
                <a16:creationId xmlns:a16="http://schemas.microsoft.com/office/drawing/2014/main" id="{251837BD-A922-E6AC-18D4-CF6091C95BB0}"/>
              </a:ext>
            </a:extLst>
          </p:cNvPr>
          <p:cNvSpPr txBox="1"/>
          <p:nvPr/>
        </p:nvSpPr>
        <p:spPr>
          <a:xfrm>
            <a:off x="767654" y="4342679"/>
            <a:ext cx="1518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chemeClr val="bg2">
                    <a:lumMod val="25000"/>
                  </a:schemeClr>
                </a:solidFill>
                <a:latin typeface="Avenir Book" panose="02000503020000020003" pitchFamily="2" charset="0"/>
                <a:ea typeface="Avenir Light" charset="0"/>
                <a:cs typeface="Avenir Light" charset="0"/>
              </a:rPr>
              <a:t>Compétences</a:t>
            </a:r>
            <a:endParaRPr lang="en-US" sz="1400" b="1" dirty="0">
              <a:solidFill>
                <a:schemeClr val="bg2">
                  <a:lumMod val="25000"/>
                </a:schemeClr>
              </a:solidFill>
              <a:latin typeface="Avenir Book" panose="02000503020000020003" pitchFamily="2" charset="0"/>
            </a:endParaRPr>
          </a:p>
        </p:txBody>
      </p:sp>
      <p:sp>
        <p:nvSpPr>
          <p:cNvPr id="93" name="TextBox 39">
            <a:extLst>
              <a:ext uri="{FF2B5EF4-FFF2-40B4-BE49-F238E27FC236}">
                <a16:creationId xmlns:a16="http://schemas.microsoft.com/office/drawing/2014/main" id="{B7158064-812A-41DB-AEF6-3A03BB710111}"/>
              </a:ext>
            </a:extLst>
          </p:cNvPr>
          <p:cNvSpPr txBox="1"/>
          <p:nvPr/>
        </p:nvSpPr>
        <p:spPr>
          <a:xfrm>
            <a:off x="570963" y="2780504"/>
            <a:ext cx="648487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fr-FR" sz="1100" dirty="0">
                <a:solidFill>
                  <a:srgbClr val="3B3838"/>
                </a:solidFill>
                <a:latin typeface="Avenir Book" panose="02000503020000020003" pitchFamily="2" charset="0"/>
              </a:rPr>
              <a:t>Lorem </a:t>
            </a:r>
            <a:r>
              <a:rPr lang="fr-FR" sz="1100" dirty="0" err="1">
                <a:solidFill>
                  <a:srgbClr val="3B3838"/>
                </a:solidFill>
                <a:latin typeface="Avenir Book" panose="02000503020000020003" pitchFamily="2" charset="0"/>
              </a:rPr>
              <a:t>ipsum</a:t>
            </a:r>
            <a:r>
              <a:rPr lang="fr-FR" sz="1100" dirty="0">
                <a:solidFill>
                  <a:srgbClr val="3B3838"/>
                </a:solidFill>
                <a:latin typeface="Avenir Book" panose="02000503020000020003" pitchFamily="2" charset="0"/>
              </a:rPr>
              <a:t> </a:t>
            </a:r>
            <a:r>
              <a:rPr lang="fr-FR" sz="1100" dirty="0" err="1">
                <a:solidFill>
                  <a:srgbClr val="3B3838"/>
                </a:solidFill>
                <a:latin typeface="Avenir Book" panose="02000503020000020003" pitchFamily="2" charset="0"/>
              </a:rPr>
              <a:t>dolor</a:t>
            </a:r>
            <a:r>
              <a:rPr lang="fr-FR" sz="1100" dirty="0">
                <a:solidFill>
                  <a:srgbClr val="3B3838"/>
                </a:solidFill>
                <a:latin typeface="Avenir Book" panose="02000503020000020003" pitchFamily="2" charset="0"/>
              </a:rPr>
              <a:t> </a:t>
            </a:r>
            <a:r>
              <a:rPr lang="fr-FR" sz="1100" dirty="0" err="1">
                <a:solidFill>
                  <a:srgbClr val="3B3838"/>
                </a:solidFill>
                <a:latin typeface="Avenir Book" panose="02000503020000020003" pitchFamily="2" charset="0"/>
              </a:rPr>
              <a:t>sit</a:t>
            </a:r>
            <a:r>
              <a:rPr lang="fr-FR" sz="1100" dirty="0">
                <a:solidFill>
                  <a:srgbClr val="3B3838"/>
                </a:solidFill>
                <a:latin typeface="Avenir Book" panose="02000503020000020003" pitchFamily="2" charset="0"/>
              </a:rPr>
              <a:t> </a:t>
            </a:r>
            <a:r>
              <a:rPr lang="fr-FR" sz="1100" dirty="0" err="1">
                <a:solidFill>
                  <a:srgbClr val="3B3838"/>
                </a:solidFill>
                <a:latin typeface="Avenir Book" panose="02000503020000020003" pitchFamily="2" charset="0"/>
              </a:rPr>
              <a:t>amet</a:t>
            </a:r>
            <a:r>
              <a:rPr lang="fr-FR" sz="1100" dirty="0">
                <a:solidFill>
                  <a:srgbClr val="3B3838"/>
                </a:solidFill>
                <a:latin typeface="Avenir Book" panose="02000503020000020003" pitchFamily="2" charset="0"/>
              </a:rPr>
              <a:t>, </a:t>
            </a:r>
            <a:r>
              <a:rPr lang="fr-FR" sz="1100" dirty="0" err="1">
                <a:solidFill>
                  <a:srgbClr val="3B3838"/>
                </a:solidFill>
                <a:latin typeface="Avenir Book" panose="02000503020000020003" pitchFamily="2" charset="0"/>
              </a:rPr>
              <a:t>consectetur</a:t>
            </a:r>
            <a:r>
              <a:rPr lang="fr-FR" sz="1100" dirty="0">
                <a:solidFill>
                  <a:srgbClr val="3B3838"/>
                </a:solidFill>
                <a:latin typeface="Avenir Book" panose="02000503020000020003" pitchFamily="2" charset="0"/>
              </a:rPr>
              <a:t> </a:t>
            </a:r>
            <a:r>
              <a:rPr lang="fr-FR" sz="1100" dirty="0" err="1">
                <a:solidFill>
                  <a:srgbClr val="3B3838"/>
                </a:solidFill>
                <a:latin typeface="Avenir Book" panose="02000503020000020003" pitchFamily="2" charset="0"/>
              </a:rPr>
              <a:t>adipiscing</a:t>
            </a:r>
            <a:r>
              <a:rPr lang="fr-FR" sz="1100" dirty="0">
                <a:solidFill>
                  <a:srgbClr val="3B3838"/>
                </a:solidFill>
                <a:latin typeface="Avenir Book" panose="02000503020000020003" pitchFamily="2" charset="0"/>
              </a:rPr>
              <a:t> </a:t>
            </a:r>
            <a:r>
              <a:rPr lang="fr-FR" sz="1100" dirty="0" err="1">
                <a:solidFill>
                  <a:srgbClr val="3B3838"/>
                </a:solidFill>
                <a:latin typeface="Avenir Book" panose="02000503020000020003" pitchFamily="2" charset="0"/>
              </a:rPr>
              <a:t>elit</a:t>
            </a:r>
            <a:r>
              <a:rPr lang="fr-FR" sz="1100" dirty="0">
                <a:solidFill>
                  <a:srgbClr val="3B3838"/>
                </a:solidFill>
                <a:latin typeface="Avenir Book" panose="02000503020000020003" pitchFamily="2" charset="0"/>
              </a:rPr>
              <a:t>. </a:t>
            </a:r>
            <a:r>
              <a:rPr lang="fr-FR" sz="1100" dirty="0" err="1">
                <a:solidFill>
                  <a:srgbClr val="3B3838"/>
                </a:solidFill>
                <a:latin typeface="Avenir Book" panose="02000503020000020003" pitchFamily="2" charset="0"/>
              </a:rPr>
              <a:t>Morbi</a:t>
            </a:r>
            <a:r>
              <a:rPr lang="fr-FR" sz="1100" dirty="0">
                <a:solidFill>
                  <a:srgbClr val="3B3838"/>
                </a:solidFill>
                <a:latin typeface="Avenir Book" panose="02000503020000020003" pitchFamily="2" charset="0"/>
              </a:rPr>
              <a:t> tristique </a:t>
            </a:r>
            <a:r>
              <a:rPr lang="fr-FR" sz="1100" dirty="0" err="1">
                <a:solidFill>
                  <a:srgbClr val="3B3838"/>
                </a:solidFill>
                <a:latin typeface="Avenir Book" panose="02000503020000020003" pitchFamily="2" charset="0"/>
              </a:rPr>
              <a:t>sapien</a:t>
            </a:r>
            <a:r>
              <a:rPr lang="fr-FR" sz="1100" dirty="0">
                <a:solidFill>
                  <a:srgbClr val="3B3838"/>
                </a:solidFill>
                <a:latin typeface="Avenir Book" panose="02000503020000020003" pitchFamily="2" charset="0"/>
              </a:rPr>
              <a:t> nec </a:t>
            </a:r>
            <a:r>
              <a:rPr lang="fr-FR" sz="1100" dirty="0" err="1">
                <a:solidFill>
                  <a:srgbClr val="3B3838"/>
                </a:solidFill>
                <a:latin typeface="Avenir Book" panose="02000503020000020003" pitchFamily="2" charset="0"/>
              </a:rPr>
              <a:t>nulla</a:t>
            </a:r>
            <a:r>
              <a:rPr lang="fr-FR" sz="1100" dirty="0">
                <a:solidFill>
                  <a:srgbClr val="3B3838"/>
                </a:solidFill>
                <a:latin typeface="Avenir Book" panose="02000503020000020003" pitchFamily="2" charset="0"/>
              </a:rPr>
              <a:t> </a:t>
            </a:r>
            <a:r>
              <a:rPr lang="fr-FR" sz="1100" dirty="0" err="1">
                <a:solidFill>
                  <a:srgbClr val="3B3838"/>
                </a:solidFill>
                <a:latin typeface="Avenir Book" panose="02000503020000020003" pitchFamily="2" charset="0"/>
              </a:rPr>
              <a:t>rutrum</a:t>
            </a:r>
            <a:r>
              <a:rPr lang="fr-FR" sz="1100" dirty="0">
                <a:solidFill>
                  <a:srgbClr val="3B3838"/>
                </a:solidFill>
                <a:latin typeface="Avenir Book" panose="02000503020000020003" pitchFamily="2" charset="0"/>
              </a:rPr>
              <a:t> </a:t>
            </a:r>
            <a:r>
              <a:rPr lang="fr-FR" sz="1100" dirty="0" err="1">
                <a:solidFill>
                  <a:srgbClr val="3B3838"/>
                </a:solidFill>
                <a:latin typeface="Avenir Book" panose="02000503020000020003" pitchFamily="2" charset="0"/>
              </a:rPr>
              <a:t>imperdiet</a:t>
            </a:r>
            <a:r>
              <a:rPr lang="fr-FR" sz="1100" dirty="0">
                <a:solidFill>
                  <a:srgbClr val="3B3838"/>
                </a:solidFill>
                <a:latin typeface="Avenir Book" panose="02000503020000020003" pitchFamily="2" charset="0"/>
              </a:rPr>
              <a:t>. </a:t>
            </a:r>
            <a:r>
              <a:rPr lang="fr-FR" sz="1100" dirty="0" err="1">
                <a:solidFill>
                  <a:srgbClr val="3B3838"/>
                </a:solidFill>
                <a:latin typeface="Avenir Book" panose="02000503020000020003" pitchFamily="2" charset="0"/>
              </a:rPr>
              <a:t>Nullam</a:t>
            </a:r>
            <a:r>
              <a:rPr lang="fr-FR" sz="1100" dirty="0">
                <a:solidFill>
                  <a:srgbClr val="3B3838"/>
                </a:solidFill>
                <a:latin typeface="Avenir Book" panose="02000503020000020003" pitchFamily="2" charset="0"/>
              </a:rPr>
              <a:t> </a:t>
            </a:r>
            <a:r>
              <a:rPr lang="fr-FR" sz="1100" dirty="0" err="1">
                <a:solidFill>
                  <a:srgbClr val="3B3838"/>
                </a:solidFill>
                <a:latin typeface="Avenir Book" panose="02000503020000020003" pitchFamily="2" charset="0"/>
              </a:rPr>
              <a:t>faucibus</a:t>
            </a:r>
            <a:r>
              <a:rPr lang="fr-FR" sz="1100" dirty="0">
                <a:solidFill>
                  <a:srgbClr val="3B3838"/>
                </a:solidFill>
                <a:latin typeface="Avenir Book" panose="02000503020000020003" pitchFamily="2" charset="0"/>
              </a:rPr>
              <a:t> </a:t>
            </a:r>
            <a:r>
              <a:rPr lang="fr-FR" sz="1100" dirty="0" err="1">
                <a:solidFill>
                  <a:srgbClr val="3B3838"/>
                </a:solidFill>
                <a:latin typeface="Avenir Book" panose="02000503020000020003" pitchFamily="2" charset="0"/>
              </a:rPr>
              <a:t>augue</a:t>
            </a:r>
            <a:r>
              <a:rPr lang="fr-FR" sz="1100" dirty="0">
                <a:solidFill>
                  <a:srgbClr val="3B3838"/>
                </a:solidFill>
                <a:latin typeface="Avenir Book" panose="02000503020000020003" pitchFamily="2" charset="0"/>
              </a:rPr>
              <a:t> id </a:t>
            </a:r>
            <a:r>
              <a:rPr lang="fr-FR" sz="1100" dirty="0" err="1">
                <a:solidFill>
                  <a:srgbClr val="3B3838"/>
                </a:solidFill>
                <a:latin typeface="Avenir Book" panose="02000503020000020003" pitchFamily="2" charset="0"/>
              </a:rPr>
              <a:t>velit</a:t>
            </a:r>
            <a:r>
              <a:rPr lang="fr-FR" sz="1100" dirty="0">
                <a:solidFill>
                  <a:srgbClr val="3B3838"/>
                </a:solidFill>
                <a:latin typeface="Avenir Book" panose="02000503020000020003" pitchFamily="2" charset="0"/>
              </a:rPr>
              <a:t> </a:t>
            </a:r>
            <a:r>
              <a:rPr lang="fr-FR" sz="1100" dirty="0" err="1">
                <a:solidFill>
                  <a:srgbClr val="3B3838"/>
                </a:solidFill>
                <a:latin typeface="Avenir Book" panose="02000503020000020003" pitchFamily="2" charset="0"/>
              </a:rPr>
              <a:t>luctus</a:t>
            </a:r>
            <a:r>
              <a:rPr lang="fr-FR" sz="1100" dirty="0">
                <a:solidFill>
                  <a:srgbClr val="3B3838"/>
                </a:solidFill>
                <a:latin typeface="Avenir Book" panose="02000503020000020003" pitchFamily="2" charset="0"/>
              </a:rPr>
              <a:t> </a:t>
            </a:r>
            <a:r>
              <a:rPr lang="fr-FR" sz="1100" dirty="0" err="1">
                <a:solidFill>
                  <a:srgbClr val="3B3838"/>
                </a:solidFill>
                <a:latin typeface="Avenir Book" panose="02000503020000020003" pitchFamily="2" charset="0"/>
              </a:rPr>
              <a:t>maximus</a:t>
            </a:r>
            <a:r>
              <a:rPr lang="fr-FR" sz="1100" dirty="0">
                <a:solidFill>
                  <a:srgbClr val="3B3838"/>
                </a:solidFill>
                <a:latin typeface="Avenir Book" panose="02000503020000020003" pitchFamily="2" charset="0"/>
              </a:rPr>
              <a:t>. Interdum et </a:t>
            </a:r>
            <a:r>
              <a:rPr lang="fr-FR" sz="1100" dirty="0" err="1">
                <a:solidFill>
                  <a:srgbClr val="3B3838"/>
                </a:solidFill>
                <a:latin typeface="Avenir Book" panose="02000503020000020003" pitchFamily="2" charset="0"/>
              </a:rPr>
              <a:t>malesuada</a:t>
            </a:r>
            <a:r>
              <a:rPr lang="fr-FR" sz="1100" dirty="0">
                <a:solidFill>
                  <a:srgbClr val="3B3838"/>
                </a:solidFill>
                <a:latin typeface="Avenir Book" panose="02000503020000020003" pitchFamily="2" charset="0"/>
              </a:rPr>
              <a:t> </a:t>
            </a:r>
            <a:r>
              <a:rPr lang="fr-FR" sz="1100" dirty="0" err="1">
                <a:solidFill>
                  <a:srgbClr val="3B3838"/>
                </a:solidFill>
                <a:latin typeface="Avenir Book" panose="02000503020000020003" pitchFamily="2" charset="0"/>
              </a:rPr>
              <a:t>fames</a:t>
            </a:r>
            <a:r>
              <a:rPr lang="fr-FR" sz="1100" dirty="0">
                <a:solidFill>
                  <a:srgbClr val="3B3838"/>
                </a:solidFill>
                <a:latin typeface="Avenir Book" panose="02000503020000020003" pitchFamily="2" charset="0"/>
              </a:rPr>
              <a:t> </a:t>
            </a:r>
            <a:r>
              <a:rPr lang="fr-FR" sz="1100" dirty="0" err="1">
                <a:solidFill>
                  <a:srgbClr val="3B3838"/>
                </a:solidFill>
                <a:latin typeface="Avenir Book" panose="02000503020000020003" pitchFamily="2" charset="0"/>
              </a:rPr>
              <a:t>ac</a:t>
            </a:r>
            <a:r>
              <a:rPr lang="fr-FR" sz="1100" dirty="0">
                <a:solidFill>
                  <a:srgbClr val="3B3838"/>
                </a:solidFill>
                <a:latin typeface="Avenir Book" panose="02000503020000020003" pitchFamily="2" charset="0"/>
              </a:rPr>
              <a:t> ante </a:t>
            </a:r>
            <a:r>
              <a:rPr lang="fr-FR" sz="1100" dirty="0" err="1">
                <a:solidFill>
                  <a:srgbClr val="3B3838"/>
                </a:solidFill>
                <a:latin typeface="Avenir Book" panose="02000503020000020003" pitchFamily="2" charset="0"/>
              </a:rPr>
              <a:t>ipsum</a:t>
            </a:r>
            <a:r>
              <a:rPr lang="fr-FR" sz="1100" dirty="0">
                <a:solidFill>
                  <a:srgbClr val="3B3838"/>
                </a:solidFill>
                <a:latin typeface="Avenir Book" panose="02000503020000020003" pitchFamily="2" charset="0"/>
              </a:rPr>
              <a:t> </a:t>
            </a:r>
            <a:r>
              <a:rPr lang="fr-FR" sz="1100" dirty="0" err="1">
                <a:solidFill>
                  <a:srgbClr val="3B3838"/>
                </a:solidFill>
                <a:latin typeface="Avenir Book" panose="02000503020000020003" pitchFamily="2" charset="0"/>
              </a:rPr>
              <a:t>primis</a:t>
            </a:r>
            <a:r>
              <a:rPr lang="fr-FR" sz="1100" dirty="0">
                <a:solidFill>
                  <a:srgbClr val="3B3838"/>
                </a:solidFill>
                <a:latin typeface="Avenir Book" panose="02000503020000020003" pitchFamily="2" charset="0"/>
              </a:rPr>
              <a:t> in </a:t>
            </a:r>
            <a:r>
              <a:rPr lang="fr-FR" sz="1100" dirty="0" err="1">
                <a:solidFill>
                  <a:srgbClr val="3B3838"/>
                </a:solidFill>
                <a:latin typeface="Avenir Book" panose="02000503020000020003" pitchFamily="2" charset="0"/>
              </a:rPr>
              <a:t>faucibus</a:t>
            </a:r>
            <a:r>
              <a:rPr lang="fr-FR" sz="1100" dirty="0">
                <a:solidFill>
                  <a:srgbClr val="3B3838"/>
                </a:solidFill>
                <a:latin typeface="Avenir Book" panose="02000503020000020003" pitchFamily="2" charset="0"/>
              </a:rPr>
              <a:t>. </a:t>
            </a:r>
          </a:p>
        </p:txBody>
      </p:sp>
      <p:grpSp>
        <p:nvGrpSpPr>
          <p:cNvPr id="95" name="Group 166">
            <a:extLst>
              <a:ext uri="{FF2B5EF4-FFF2-40B4-BE49-F238E27FC236}">
                <a16:creationId xmlns:a16="http://schemas.microsoft.com/office/drawing/2014/main" id="{EDCA2367-B5AA-05E1-DC4C-7A43A0F6EDC3}"/>
              </a:ext>
            </a:extLst>
          </p:cNvPr>
          <p:cNvGrpSpPr/>
          <p:nvPr/>
        </p:nvGrpSpPr>
        <p:grpSpPr>
          <a:xfrm>
            <a:off x="350837" y="268995"/>
            <a:ext cx="6876000" cy="124691"/>
            <a:chOff x="1080655" y="2701636"/>
            <a:chExt cx="2909452" cy="124691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8921E609-9EF3-8A1E-FD59-3544705AFEC6}"/>
                </a:ext>
              </a:extLst>
            </p:cNvPr>
            <p:cNvSpPr/>
            <p:nvPr/>
          </p:nvSpPr>
          <p:spPr>
            <a:xfrm>
              <a:off x="1080655" y="2701636"/>
              <a:ext cx="727363" cy="124691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Avenir Book" panose="02000503020000020003" pitchFamily="2" charset="0"/>
              </a:endParaRP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2FAC50A1-CCB5-840E-25B4-572BC8B046B8}"/>
                </a:ext>
              </a:extLst>
            </p:cNvPr>
            <p:cNvSpPr/>
            <p:nvPr/>
          </p:nvSpPr>
          <p:spPr>
            <a:xfrm>
              <a:off x="1808018" y="2701636"/>
              <a:ext cx="727363" cy="124691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Avenir Book" panose="02000503020000020003" pitchFamily="2" charset="0"/>
              </a:endParaRPr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D847C153-68E2-2A0A-012B-A87EBFB5C49F}"/>
                </a:ext>
              </a:extLst>
            </p:cNvPr>
            <p:cNvSpPr/>
            <p:nvPr/>
          </p:nvSpPr>
          <p:spPr>
            <a:xfrm>
              <a:off x="2535381" y="2701636"/>
              <a:ext cx="727363" cy="124691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Avenir Book" panose="02000503020000020003" pitchFamily="2" charset="0"/>
              </a:endParaRPr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EE37AE2F-452A-299F-B0C7-5ECFFC235D43}"/>
                </a:ext>
              </a:extLst>
            </p:cNvPr>
            <p:cNvSpPr/>
            <p:nvPr/>
          </p:nvSpPr>
          <p:spPr>
            <a:xfrm>
              <a:off x="3262744" y="2701636"/>
              <a:ext cx="727363" cy="124691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Avenir Book" panose="02000503020000020003" pitchFamily="2" charset="0"/>
              </a:endParaRPr>
            </a:p>
          </p:txBody>
        </p:sp>
      </p:grpSp>
      <p:pic>
        <p:nvPicPr>
          <p:cNvPr id="101" name="Image 100" descr="Une image contenant personne, Visage humain, sourire, vêtements habillés&#10;&#10;Description générée automatiquement">
            <a:extLst>
              <a:ext uri="{FF2B5EF4-FFF2-40B4-BE49-F238E27FC236}">
                <a16:creationId xmlns:a16="http://schemas.microsoft.com/office/drawing/2014/main" id="{886967FE-8B12-3D71-A51C-9FB33963E3C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49" r="28470"/>
          <a:stretch/>
        </p:blipFill>
        <p:spPr>
          <a:xfrm>
            <a:off x="2988335" y="571214"/>
            <a:ext cx="1543819" cy="154301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944956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355" y="1010609"/>
            <a:ext cx="6144966" cy="8634055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5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56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5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5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5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56" dirty="0" err="1"/>
              <a:t>Créeruncv.com</a:t>
            </a:r>
            <a:r>
              <a:rPr lang="fr-FR" sz="225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512</Words>
  <Application>Microsoft Macintosh PowerPoint</Application>
  <PresentationFormat>Personnalisé</PresentationFormat>
  <Paragraphs>80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Avenir Book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Axel Maille</dc:creator>
  <cp:lastModifiedBy>Axel Maille</cp:lastModifiedBy>
  <cp:revision>1</cp:revision>
  <dcterms:created xsi:type="dcterms:W3CDTF">2024-07-19T14:31:36Z</dcterms:created>
  <dcterms:modified xsi:type="dcterms:W3CDTF">2024-07-19T14:37:24Z</dcterms:modified>
</cp:coreProperties>
</file>