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24"/>
    <p:restoredTop sz="94694"/>
  </p:normalViewPr>
  <p:slideViewPr>
    <p:cSldViewPr snapToGrid="0">
      <p:cViewPr>
        <p:scale>
          <a:sx n="150" d="100"/>
          <a:sy n="150" d="100"/>
        </p:scale>
        <p:origin x="20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BA11D-A31E-3140-B5D7-807E256C7FDC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67789-64FF-0942-A7E0-9BFA03EFB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04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BA11D-A31E-3140-B5D7-807E256C7FDC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67789-64FF-0942-A7E0-9BFA03EFB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318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BA11D-A31E-3140-B5D7-807E256C7FDC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67789-64FF-0942-A7E0-9BFA03EFB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95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BA11D-A31E-3140-B5D7-807E256C7FDC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67789-64FF-0942-A7E0-9BFA03EFB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79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BA11D-A31E-3140-B5D7-807E256C7FDC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67789-64FF-0942-A7E0-9BFA03EFB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30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BA11D-A31E-3140-B5D7-807E256C7FDC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67789-64FF-0942-A7E0-9BFA03EFB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395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BA11D-A31E-3140-B5D7-807E256C7FDC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67789-64FF-0942-A7E0-9BFA03EFB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59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BA11D-A31E-3140-B5D7-807E256C7FDC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67789-64FF-0942-A7E0-9BFA03EFB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78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BA11D-A31E-3140-B5D7-807E256C7FDC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67789-64FF-0942-A7E0-9BFA03EFB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320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BA11D-A31E-3140-B5D7-807E256C7FDC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67789-64FF-0942-A7E0-9BFA03EFB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58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BA11D-A31E-3140-B5D7-807E256C7FDC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67789-64FF-0942-A7E0-9BFA03EFB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547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0BA11D-A31E-3140-B5D7-807E256C7FDC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167789-64FF-0942-A7E0-9BFA03EFBC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51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5332E414-40D5-3588-224C-342E9DB148C0}"/>
              </a:ext>
            </a:extLst>
          </p:cNvPr>
          <p:cNvSpPr/>
          <p:nvPr/>
        </p:nvSpPr>
        <p:spPr>
          <a:xfrm>
            <a:off x="516058" y="3062999"/>
            <a:ext cx="245885" cy="762880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2B84B74-3C77-46B1-4A62-59C87F34D99B}"/>
              </a:ext>
            </a:extLst>
          </p:cNvPr>
          <p:cNvSpPr/>
          <p:nvPr/>
        </p:nvSpPr>
        <p:spPr>
          <a:xfrm>
            <a:off x="516058" y="0"/>
            <a:ext cx="245885" cy="16677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69" name="TextBox 3">
            <a:extLst>
              <a:ext uri="{FF2B5EF4-FFF2-40B4-BE49-F238E27FC236}">
                <a16:creationId xmlns:a16="http://schemas.microsoft.com/office/drawing/2014/main" id="{C5BA022C-7B8E-7D6B-2361-51896967C0CF}"/>
              </a:ext>
            </a:extLst>
          </p:cNvPr>
          <p:cNvSpPr txBox="1"/>
          <p:nvPr/>
        </p:nvSpPr>
        <p:spPr>
          <a:xfrm>
            <a:off x="3159000" y="306636"/>
            <a:ext cx="1553310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b="1" spc="300" dirty="0">
                <a:latin typeface="Avenir Book" panose="02000503020000020003" pitchFamily="2" charset="0"/>
              </a:rPr>
              <a:t>MIKAEL</a:t>
            </a:r>
          </a:p>
        </p:txBody>
      </p:sp>
      <p:sp>
        <p:nvSpPr>
          <p:cNvPr id="70" name="TextBox 4">
            <a:extLst>
              <a:ext uri="{FF2B5EF4-FFF2-40B4-BE49-F238E27FC236}">
                <a16:creationId xmlns:a16="http://schemas.microsoft.com/office/drawing/2014/main" id="{1AE91B65-9045-B3BC-D0E6-3F7938EAE8F3}"/>
              </a:ext>
            </a:extLst>
          </p:cNvPr>
          <p:cNvSpPr txBox="1"/>
          <p:nvPr/>
        </p:nvSpPr>
        <p:spPr>
          <a:xfrm>
            <a:off x="3159000" y="737523"/>
            <a:ext cx="240290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b="1" spc="300" dirty="0">
                <a:latin typeface="Avenir Book" panose="02000503020000020003" pitchFamily="2" charset="0"/>
              </a:rPr>
              <a:t>ZANASSIAN</a:t>
            </a:r>
          </a:p>
        </p:txBody>
      </p:sp>
      <p:sp>
        <p:nvSpPr>
          <p:cNvPr id="71" name="TextBox 5">
            <a:extLst>
              <a:ext uri="{FF2B5EF4-FFF2-40B4-BE49-F238E27FC236}">
                <a16:creationId xmlns:a16="http://schemas.microsoft.com/office/drawing/2014/main" id="{524E5509-1856-880B-27A0-B72A5BBA2ED3}"/>
              </a:ext>
            </a:extLst>
          </p:cNvPr>
          <p:cNvSpPr txBox="1"/>
          <p:nvPr/>
        </p:nvSpPr>
        <p:spPr>
          <a:xfrm>
            <a:off x="3159000" y="1237728"/>
            <a:ext cx="1840247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00" spc="300" dirty="0">
                <a:latin typeface="Avenir Book" panose="02000503020000020003" pitchFamily="2" charset="0"/>
              </a:rPr>
              <a:t>TITRE DE VOTRE CV</a:t>
            </a:r>
          </a:p>
        </p:txBody>
      </p:sp>
      <p:sp>
        <p:nvSpPr>
          <p:cNvPr id="72" name="TextBox 7">
            <a:extLst>
              <a:ext uri="{FF2B5EF4-FFF2-40B4-BE49-F238E27FC236}">
                <a16:creationId xmlns:a16="http://schemas.microsoft.com/office/drawing/2014/main" id="{A11C8765-E5D8-21AA-F045-3AEF102A3435}"/>
              </a:ext>
            </a:extLst>
          </p:cNvPr>
          <p:cNvSpPr txBox="1"/>
          <p:nvPr/>
        </p:nvSpPr>
        <p:spPr>
          <a:xfrm>
            <a:off x="3159000" y="2089917"/>
            <a:ext cx="117179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spc="300" dirty="0">
                <a:latin typeface="Avenir Book" panose="02000503020000020003" pitchFamily="2" charset="0"/>
              </a:rPr>
              <a:t>OBJECTIF</a:t>
            </a:r>
          </a:p>
        </p:txBody>
      </p:sp>
      <p:sp>
        <p:nvSpPr>
          <p:cNvPr id="73" name="TextBox 8">
            <a:extLst>
              <a:ext uri="{FF2B5EF4-FFF2-40B4-BE49-F238E27FC236}">
                <a16:creationId xmlns:a16="http://schemas.microsoft.com/office/drawing/2014/main" id="{D9ACC7F1-64EA-1EBE-BEB6-B64D07092605}"/>
              </a:ext>
            </a:extLst>
          </p:cNvPr>
          <p:cNvSpPr txBox="1"/>
          <p:nvPr/>
        </p:nvSpPr>
        <p:spPr>
          <a:xfrm>
            <a:off x="3159000" y="2388000"/>
            <a:ext cx="4058664" cy="43646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Morbi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tristique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nec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Nullam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augue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id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velit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luctus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maximus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Interdum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et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malesuada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fames ac ante 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endParaRPr lang="en-US" sz="800" dirty="0">
              <a:latin typeface="Avenir Book" panose="02000503020000020003" pitchFamily="2" charset="0"/>
              <a:cs typeface="Segoe UI" panose="020B0502040204020203" pitchFamily="34" charset="0"/>
            </a:endParaRPr>
          </a:p>
        </p:txBody>
      </p:sp>
      <p:grpSp>
        <p:nvGrpSpPr>
          <p:cNvPr id="74" name="Group 252">
            <a:extLst>
              <a:ext uri="{FF2B5EF4-FFF2-40B4-BE49-F238E27FC236}">
                <a16:creationId xmlns:a16="http://schemas.microsoft.com/office/drawing/2014/main" id="{A6248776-8667-3EC5-253E-13DE65DBEDFA}"/>
              </a:ext>
            </a:extLst>
          </p:cNvPr>
          <p:cNvGrpSpPr/>
          <p:nvPr/>
        </p:nvGrpSpPr>
        <p:grpSpPr>
          <a:xfrm>
            <a:off x="1078773" y="3153000"/>
            <a:ext cx="5185227" cy="0"/>
            <a:chOff x="1078773" y="3063000"/>
            <a:chExt cx="5185227" cy="0"/>
          </a:xfrm>
        </p:grpSpPr>
        <p:cxnSp>
          <p:nvCxnSpPr>
            <p:cNvPr id="75" name="Straight Connector 10">
              <a:extLst>
                <a:ext uri="{FF2B5EF4-FFF2-40B4-BE49-F238E27FC236}">
                  <a16:creationId xmlns:a16="http://schemas.microsoft.com/office/drawing/2014/main" id="{F6C91712-0385-0EC7-50B1-0720514EBF5C}"/>
                </a:ext>
              </a:extLst>
            </p:cNvPr>
            <p:cNvCxnSpPr/>
            <p:nvPr/>
          </p:nvCxnSpPr>
          <p:spPr>
            <a:xfrm>
              <a:off x="1078773" y="3063000"/>
              <a:ext cx="1595455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11">
              <a:extLst>
                <a:ext uri="{FF2B5EF4-FFF2-40B4-BE49-F238E27FC236}">
                  <a16:creationId xmlns:a16="http://schemas.microsoft.com/office/drawing/2014/main" id="{04EF9558-48D6-9F84-8D67-F88D2C3B0A9D}"/>
                </a:ext>
              </a:extLst>
            </p:cNvPr>
            <p:cNvCxnSpPr/>
            <p:nvPr/>
          </p:nvCxnSpPr>
          <p:spPr>
            <a:xfrm>
              <a:off x="3159000" y="3063000"/>
              <a:ext cx="3105000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E63B6FB5-4C81-BDA6-A738-C8770EF0A853}"/>
              </a:ext>
            </a:extLst>
          </p:cNvPr>
          <p:cNvSpPr/>
          <p:nvPr/>
        </p:nvSpPr>
        <p:spPr>
          <a:xfrm>
            <a:off x="516057" y="2647659"/>
            <a:ext cx="245885" cy="245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BDCD8BC-2FA3-6E92-5898-FB4ABCDCDD25}"/>
              </a:ext>
            </a:extLst>
          </p:cNvPr>
          <p:cNvSpPr/>
          <p:nvPr/>
        </p:nvSpPr>
        <p:spPr>
          <a:xfrm>
            <a:off x="516057" y="2377501"/>
            <a:ext cx="245885" cy="245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12464E3-CE35-9412-8DEB-80C7A8E28350}"/>
              </a:ext>
            </a:extLst>
          </p:cNvPr>
          <p:cNvSpPr/>
          <p:nvPr/>
        </p:nvSpPr>
        <p:spPr>
          <a:xfrm>
            <a:off x="516057" y="2107343"/>
            <a:ext cx="245885" cy="245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2BB127E-65CA-57BB-A605-DEFA6D71B6D4}"/>
              </a:ext>
            </a:extLst>
          </p:cNvPr>
          <p:cNvSpPr/>
          <p:nvPr/>
        </p:nvSpPr>
        <p:spPr>
          <a:xfrm>
            <a:off x="516057" y="1837185"/>
            <a:ext cx="245885" cy="2458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81" name="TextBox 24">
            <a:extLst>
              <a:ext uri="{FF2B5EF4-FFF2-40B4-BE49-F238E27FC236}">
                <a16:creationId xmlns:a16="http://schemas.microsoft.com/office/drawing/2014/main" id="{0EC146A6-A9B9-D95D-51B6-72ED55C396BA}"/>
              </a:ext>
            </a:extLst>
          </p:cNvPr>
          <p:cNvSpPr txBox="1"/>
          <p:nvPr/>
        </p:nvSpPr>
        <p:spPr>
          <a:xfrm>
            <a:off x="1078773" y="1890878"/>
            <a:ext cx="1679947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en-US" sz="900" b="1" dirty="0">
                <a:latin typeface="Avenir Book" panose="02000503020000020003" pitchFamily="2" charset="0"/>
                <a:cs typeface="Segoe UI" panose="020B0502040204020203" pitchFamily="34" charset="0"/>
              </a:rPr>
              <a:t>06 01 02 03 04 / 01 02 03 04 05</a:t>
            </a:r>
          </a:p>
        </p:txBody>
      </p:sp>
      <p:grpSp>
        <p:nvGrpSpPr>
          <p:cNvPr id="82" name="Group 25">
            <a:extLst>
              <a:ext uri="{FF2B5EF4-FFF2-40B4-BE49-F238E27FC236}">
                <a16:creationId xmlns:a16="http://schemas.microsoft.com/office/drawing/2014/main" id="{0A53EFEE-5AC4-954A-EF4E-9CDDF56C3E3C}"/>
              </a:ext>
            </a:extLst>
          </p:cNvPr>
          <p:cNvGrpSpPr/>
          <p:nvPr/>
        </p:nvGrpSpPr>
        <p:grpSpPr>
          <a:xfrm>
            <a:off x="579457" y="1908193"/>
            <a:ext cx="119084" cy="103868"/>
            <a:chOff x="11258550" y="804863"/>
            <a:chExt cx="285750" cy="249238"/>
          </a:xfrm>
          <a:solidFill>
            <a:schemeClr val="tx1"/>
          </a:solidFill>
        </p:grpSpPr>
        <p:sp>
          <p:nvSpPr>
            <p:cNvPr id="83" name="Freeform 1918">
              <a:extLst>
                <a:ext uri="{FF2B5EF4-FFF2-40B4-BE49-F238E27FC236}">
                  <a16:creationId xmlns:a16="http://schemas.microsoft.com/office/drawing/2014/main" id="{9D7A3DDB-C28A-7FAE-08A7-51A30E2F886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58550" y="804863"/>
              <a:ext cx="285750" cy="95250"/>
            </a:xfrm>
            <a:custGeom>
              <a:avLst/>
              <a:gdLst>
                <a:gd name="T0" fmla="*/ 710 w 902"/>
                <a:gd name="T1" fmla="*/ 20 h 304"/>
                <a:gd name="T2" fmla="*/ 581 w 902"/>
                <a:gd name="T3" fmla="*/ 6 h 304"/>
                <a:gd name="T4" fmla="*/ 452 w 902"/>
                <a:gd name="T5" fmla="*/ 0 h 304"/>
                <a:gd name="T6" fmla="*/ 322 w 902"/>
                <a:gd name="T7" fmla="*/ 6 h 304"/>
                <a:gd name="T8" fmla="*/ 192 w 902"/>
                <a:gd name="T9" fmla="*/ 20 h 304"/>
                <a:gd name="T10" fmla="*/ 97 w 902"/>
                <a:gd name="T11" fmla="*/ 38 h 304"/>
                <a:gd name="T12" fmla="*/ 65 w 902"/>
                <a:gd name="T13" fmla="*/ 52 h 304"/>
                <a:gd name="T14" fmla="*/ 39 w 902"/>
                <a:gd name="T15" fmla="*/ 73 h 304"/>
                <a:gd name="T16" fmla="*/ 18 w 902"/>
                <a:gd name="T17" fmla="*/ 100 h 304"/>
                <a:gd name="T18" fmla="*/ 5 w 902"/>
                <a:gd name="T19" fmla="*/ 130 h 304"/>
                <a:gd name="T20" fmla="*/ 0 w 902"/>
                <a:gd name="T21" fmla="*/ 163 h 304"/>
                <a:gd name="T22" fmla="*/ 2 w 902"/>
                <a:gd name="T23" fmla="*/ 232 h 304"/>
                <a:gd name="T24" fmla="*/ 12 w 902"/>
                <a:gd name="T25" fmla="*/ 257 h 304"/>
                <a:gd name="T26" fmla="*/ 27 w 902"/>
                <a:gd name="T27" fmla="*/ 278 h 304"/>
                <a:gd name="T28" fmla="*/ 47 w 902"/>
                <a:gd name="T29" fmla="*/ 293 h 304"/>
                <a:gd name="T30" fmla="*/ 73 w 902"/>
                <a:gd name="T31" fmla="*/ 303 h 304"/>
                <a:gd name="T32" fmla="*/ 211 w 902"/>
                <a:gd name="T33" fmla="*/ 304 h 304"/>
                <a:gd name="T34" fmla="*/ 238 w 902"/>
                <a:gd name="T35" fmla="*/ 300 h 304"/>
                <a:gd name="T36" fmla="*/ 262 w 902"/>
                <a:gd name="T37" fmla="*/ 289 h 304"/>
                <a:gd name="T38" fmla="*/ 280 w 902"/>
                <a:gd name="T39" fmla="*/ 272 h 304"/>
                <a:gd name="T40" fmla="*/ 294 w 902"/>
                <a:gd name="T41" fmla="*/ 249 h 304"/>
                <a:gd name="T42" fmla="*/ 300 w 902"/>
                <a:gd name="T43" fmla="*/ 223 h 304"/>
                <a:gd name="T44" fmla="*/ 339 w 902"/>
                <a:gd name="T45" fmla="*/ 195 h 304"/>
                <a:gd name="T46" fmla="*/ 452 w 902"/>
                <a:gd name="T47" fmla="*/ 190 h 304"/>
                <a:gd name="T48" fmla="*/ 563 w 902"/>
                <a:gd name="T49" fmla="*/ 195 h 304"/>
                <a:gd name="T50" fmla="*/ 602 w 902"/>
                <a:gd name="T51" fmla="*/ 222 h 304"/>
                <a:gd name="T52" fmla="*/ 608 w 902"/>
                <a:gd name="T53" fmla="*/ 248 h 304"/>
                <a:gd name="T54" fmla="*/ 622 w 902"/>
                <a:gd name="T55" fmla="*/ 271 h 304"/>
                <a:gd name="T56" fmla="*/ 641 w 902"/>
                <a:gd name="T57" fmla="*/ 289 h 304"/>
                <a:gd name="T58" fmla="*/ 665 w 902"/>
                <a:gd name="T59" fmla="*/ 301 h 304"/>
                <a:gd name="T60" fmla="*/ 692 w 902"/>
                <a:gd name="T61" fmla="*/ 304 h 304"/>
                <a:gd name="T62" fmla="*/ 812 w 902"/>
                <a:gd name="T63" fmla="*/ 304 h 304"/>
                <a:gd name="T64" fmla="*/ 839 w 902"/>
                <a:gd name="T65" fmla="*/ 300 h 304"/>
                <a:gd name="T66" fmla="*/ 862 w 902"/>
                <a:gd name="T67" fmla="*/ 289 h 304"/>
                <a:gd name="T68" fmla="*/ 882 w 902"/>
                <a:gd name="T69" fmla="*/ 272 h 304"/>
                <a:gd name="T70" fmla="*/ 894 w 902"/>
                <a:gd name="T71" fmla="*/ 249 h 304"/>
                <a:gd name="T72" fmla="*/ 902 w 902"/>
                <a:gd name="T73" fmla="*/ 223 h 304"/>
                <a:gd name="T74" fmla="*/ 901 w 902"/>
                <a:gd name="T75" fmla="*/ 153 h 304"/>
                <a:gd name="T76" fmla="*/ 893 w 902"/>
                <a:gd name="T77" fmla="*/ 121 h 304"/>
                <a:gd name="T78" fmla="*/ 878 w 902"/>
                <a:gd name="T79" fmla="*/ 90 h 304"/>
                <a:gd name="T80" fmla="*/ 855 w 902"/>
                <a:gd name="T81" fmla="*/ 66 h 304"/>
                <a:gd name="T82" fmla="*/ 827 w 902"/>
                <a:gd name="T83" fmla="*/ 47 h 304"/>
                <a:gd name="T84" fmla="*/ 795 w 902"/>
                <a:gd name="T85" fmla="*/ 36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02" h="304">
                  <a:moveTo>
                    <a:pt x="795" y="36"/>
                  </a:moveTo>
                  <a:lnTo>
                    <a:pt x="753" y="27"/>
                  </a:lnTo>
                  <a:lnTo>
                    <a:pt x="710" y="20"/>
                  </a:lnTo>
                  <a:lnTo>
                    <a:pt x="667" y="14"/>
                  </a:lnTo>
                  <a:lnTo>
                    <a:pt x="624" y="9"/>
                  </a:lnTo>
                  <a:lnTo>
                    <a:pt x="581" y="6"/>
                  </a:lnTo>
                  <a:lnTo>
                    <a:pt x="537" y="3"/>
                  </a:lnTo>
                  <a:lnTo>
                    <a:pt x="494" y="1"/>
                  </a:lnTo>
                  <a:lnTo>
                    <a:pt x="452" y="0"/>
                  </a:lnTo>
                  <a:lnTo>
                    <a:pt x="408" y="1"/>
                  </a:lnTo>
                  <a:lnTo>
                    <a:pt x="365" y="3"/>
                  </a:lnTo>
                  <a:lnTo>
                    <a:pt x="322" y="6"/>
                  </a:lnTo>
                  <a:lnTo>
                    <a:pt x="278" y="9"/>
                  </a:lnTo>
                  <a:lnTo>
                    <a:pt x="235" y="14"/>
                  </a:lnTo>
                  <a:lnTo>
                    <a:pt x="192" y="20"/>
                  </a:lnTo>
                  <a:lnTo>
                    <a:pt x="150" y="27"/>
                  </a:lnTo>
                  <a:lnTo>
                    <a:pt x="107" y="36"/>
                  </a:lnTo>
                  <a:lnTo>
                    <a:pt x="97" y="38"/>
                  </a:lnTo>
                  <a:lnTo>
                    <a:pt x="86" y="42"/>
                  </a:lnTo>
                  <a:lnTo>
                    <a:pt x="75" y="47"/>
                  </a:lnTo>
                  <a:lnTo>
                    <a:pt x="65" y="52"/>
                  </a:lnTo>
                  <a:lnTo>
                    <a:pt x="56" y="58"/>
                  </a:lnTo>
                  <a:lnTo>
                    <a:pt x="47" y="66"/>
                  </a:lnTo>
                  <a:lnTo>
                    <a:pt x="39" y="73"/>
                  </a:lnTo>
                  <a:lnTo>
                    <a:pt x="31" y="82"/>
                  </a:lnTo>
                  <a:lnTo>
                    <a:pt x="25" y="90"/>
                  </a:lnTo>
                  <a:lnTo>
                    <a:pt x="18" y="100"/>
                  </a:lnTo>
                  <a:lnTo>
                    <a:pt x="13" y="110"/>
                  </a:lnTo>
                  <a:lnTo>
                    <a:pt x="9" y="121"/>
                  </a:lnTo>
                  <a:lnTo>
                    <a:pt x="5" y="130"/>
                  </a:lnTo>
                  <a:lnTo>
                    <a:pt x="2" y="142"/>
                  </a:lnTo>
                  <a:lnTo>
                    <a:pt x="1" y="153"/>
                  </a:lnTo>
                  <a:lnTo>
                    <a:pt x="0" y="163"/>
                  </a:lnTo>
                  <a:lnTo>
                    <a:pt x="0" y="214"/>
                  </a:lnTo>
                  <a:lnTo>
                    <a:pt x="1" y="223"/>
                  </a:lnTo>
                  <a:lnTo>
                    <a:pt x="2" y="232"/>
                  </a:lnTo>
                  <a:lnTo>
                    <a:pt x="4" y="241"/>
                  </a:lnTo>
                  <a:lnTo>
                    <a:pt x="8" y="249"/>
                  </a:lnTo>
                  <a:lnTo>
                    <a:pt x="12" y="257"/>
                  </a:lnTo>
                  <a:lnTo>
                    <a:pt x="16" y="264"/>
                  </a:lnTo>
                  <a:lnTo>
                    <a:pt x="21" y="272"/>
                  </a:lnTo>
                  <a:lnTo>
                    <a:pt x="27" y="278"/>
                  </a:lnTo>
                  <a:lnTo>
                    <a:pt x="33" y="284"/>
                  </a:lnTo>
                  <a:lnTo>
                    <a:pt x="41" y="289"/>
                  </a:lnTo>
                  <a:lnTo>
                    <a:pt x="47" y="293"/>
                  </a:lnTo>
                  <a:lnTo>
                    <a:pt x="56" y="298"/>
                  </a:lnTo>
                  <a:lnTo>
                    <a:pt x="64" y="300"/>
                  </a:lnTo>
                  <a:lnTo>
                    <a:pt x="73" y="303"/>
                  </a:lnTo>
                  <a:lnTo>
                    <a:pt x="82" y="304"/>
                  </a:lnTo>
                  <a:lnTo>
                    <a:pt x="90" y="304"/>
                  </a:lnTo>
                  <a:lnTo>
                    <a:pt x="211" y="304"/>
                  </a:lnTo>
                  <a:lnTo>
                    <a:pt x="220" y="304"/>
                  </a:lnTo>
                  <a:lnTo>
                    <a:pt x="228" y="303"/>
                  </a:lnTo>
                  <a:lnTo>
                    <a:pt x="238" y="300"/>
                  </a:lnTo>
                  <a:lnTo>
                    <a:pt x="246" y="298"/>
                  </a:lnTo>
                  <a:lnTo>
                    <a:pt x="254" y="293"/>
                  </a:lnTo>
                  <a:lnTo>
                    <a:pt x="262" y="289"/>
                  </a:lnTo>
                  <a:lnTo>
                    <a:pt x="268" y="284"/>
                  </a:lnTo>
                  <a:lnTo>
                    <a:pt x="275" y="278"/>
                  </a:lnTo>
                  <a:lnTo>
                    <a:pt x="280" y="272"/>
                  </a:lnTo>
                  <a:lnTo>
                    <a:pt x="285" y="264"/>
                  </a:lnTo>
                  <a:lnTo>
                    <a:pt x="290" y="257"/>
                  </a:lnTo>
                  <a:lnTo>
                    <a:pt x="294" y="249"/>
                  </a:lnTo>
                  <a:lnTo>
                    <a:pt x="297" y="241"/>
                  </a:lnTo>
                  <a:lnTo>
                    <a:pt x="299" y="232"/>
                  </a:lnTo>
                  <a:lnTo>
                    <a:pt x="300" y="223"/>
                  </a:lnTo>
                  <a:lnTo>
                    <a:pt x="301" y="214"/>
                  </a:lnTo>
                  <a:lnTo>
                    <a:pt x="301" y="198"/>
                  </a:lnTo>
                  <a:lnTo>
                    <a:pt x="339" y="195"/>
                  </a:lnTo>
                  <a:lnTo>
                    <a:pt x="376" y="192"/>
                  </a:lnTo>
                  <a:lnTo>
                    <a:pt x="414" y="191"/>
                  </a:lnTo>
                  <a:lnTo>
                    <a:pt x="452" y="190"/>
                  </a:lnTo>
                  <a:lnTo>
                    <a:pt x="488" y="191"/>
                  </a:lnTo>
                  <a:lnTo>
                    <a:pt x="526" y="192"/>
                  </a:lnTo>
                  <a:lnTo>
                    <a:pt x="563" y="195"/>
                  </a:lnTo>
                  <a:lnTo>
                    <a:pt x="602" y="198"/>
                  </a:lnTo>
                  <a:lnTo>
                    <a:pt x="602" y="214"/>
                  </a:lnTo>
                  <a:lnTo>
                    <a:pt x="602" y="222"/>
                  </a:lnTo>
                  <a:lnTo>
                    <a:pt x="603" y="232"/>
                  </a:lnTo>
                  <a:lnTo>
                    <a:pt x="605" y="241"/>
                  </a:lnTo>
                  <a:lnTo>
                    <a:pt x="608" y="248"/>
                  </a:lnTo>
                  <a:lnTo>
                    <a:pt x="612" y="257"/>
                  </a:lnTo>
                  <a:lnTo>
                    <a:pt x="617" y="264"/>
                  </a:lnTo>
                  <a:lnTo>
                    <a:pt x="622" y="271"/>
                  </a:lnTo>
                  <a:lnTo>
                    <a:pt x="627" y="278"/>
                  </a:lnTo>
                  <a:lnTo>
                    <a:pt x="635" y="284"/>
                  </a:lnTo>
                  <a:lnTo>
                    <a:pt x="641" y="289"/>
                  </a:lnTo>
                  <a:lnTo>
                    <a:pt x="649" y="293"/>
                  </a:lnTo>
                  <a:lnTo>
                    <a:pt x="657" y="298"/>
                  </a:lnTo>
                  <a:lnTo>
                    <a:pt x="665" y="301"/>
                  </a:lnTo>
                  <a:lnTo>
                    <a:pt x="674" y="303"/>
                  </a:lnTo>
                  <a:lnTo>
                    <a:pt x="683" y="304"/>
                  </a:lnTo>
                  <a:lnTo>
                    <a:pt x="692" y="304"/>
                  </a:lnTo>
                  <a:lnTo>
                    <a:pt x="692" y="289"/>
                  </a:lnTo>
                  <a:lnTo>
                    <a:pt x="692" y="304"/>
                  </a:lnTo>
                  <a:lnTo>
                    <a:pt x="812" y="304"/>
                  </a:lnTo>
                  <a:lnTo>
                    <a:pt x="822" y="304"/>
                  </a:lnTo>
                  <a:lnTo>
                    <a:pt x="830" y="303"/>
                  </a:lnTo>
                  <a:lnTo>
                    <a:pt x="839" y="300"/>
                  </a:lnTo>
                  <a:lnTo>
                    <a:pt x="847" y="298"/>
                  </a:lnTo>
                  <a:lnTo>
                    <a:pt x="855" y="293"/>
                  </a:lnTo>
                  <a:lnTo>
                    <a:pt x="862" y="289"/>
                  </a:lnTo>
                  <a:lnTo>
                    <a:pt x="869" y="284"/>
                  </a:lnTo>
                  <a:lnTo>
                    <a:pt x="875" y="278"/>
                  </a:lnTo>
                  <a:lnTo>
                    <a:pt x="882" y="272"/>
                  </a:lnTo>
                  <a:lnTo>
                    <a:pt x="887" y="264"/>
                  </a:lnTo>
                  <a:lnTo>
                    <a:pt x="891" y="257"/>
                  </a:lnTo>
                  <a:lnTo>
                    <a:pt x="894" y="249"/>
                  </a:lnTo>
                  <a:lnTo>
                    <a:pt x="898" y="241"/>
                  </a:lnTo>
                  <a:lnTo>
                    <a:pt x="900" y="232"/>
                  </a:lnTo>
                  <a:lnTo>
                    <a:pt x="902" y="223"/>
                  </a:lnTo>
                  <a:lnTo>
                    <a:pt x="902" y="214"/>
                  </a:lnTo>
                  <a:lnTo>
                    <a:pt x="902" y="163"/>
                  </a:lnTo>
                  <a:lnTo>
                    <a:pt x="901" y="153"/>
                  </a:lnTo>
                  <a:lnTo>
                    <a:pt x="900" y="142"/>
                  </a:lnTo>
                  <a:lnTo>
                    <a:pt x="898" y="130"/>
                  </a:lnTo>
                  <a:lnTo>
                    <a:pt x="893" y="121"/>
                  </a:lnTo>
                  <a:lnTo>
                    <a:pt x="889" y="110"/>
                  </a:lnTo>
                  <a:lnTo>
                    <a:pt x="884" y="100"/>
                  </a:lnTo>
                  <a:lnTo>
                    <a:pt x="878" y="90"/>
                  </a:lnTo>
                  <a:lnTo>
                    <a:pt x="871" y="82"/>
                  </a:lnTo>
                  <a:lnTo>
                    <a:pt x="863" y="73"/>
                  </a:lnTo>
                  <a:lnTo>
                    <a:pt x="855" y="66"/>
                  </a:lnTo>
                  <a:lnTo>
                    <a:pt x="846" y="58"/>
                  </a:lnTo>
                  <a:lnTo>
                    <a:pt x="838" y="52"/>
                  </a:lnTo>
                  <a:lnTo>
                    <a:pt x="827" y="47"/>
                  </a:lnTo>
                  <a:lnTo>
                    <a:pt x="817" y="42"/>
                  </a:lnTo>
                  <a:lnTo>
                    <a:pt x="807" y="38"/>
                  </a:lnTo>
                  <a:lnTo>
                    <a:pt x="795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700">
                <a:latin typeface="Avenir Book" panose="02000503020000020003" pitchFamily="2" charset="0"/>
              </a:endParaRPr>
            </a:p>
          </p:txBody>
        </p:sp>
        <p:sp>
          <p:nvSpPr>
            <p:cNvPr id="84" name="Freeform 1919">
              <a:extLst>
                <a:ext uri="{FF2B5EF4-FFF2-40B4-BE49-F238E27FC236}">
                  <a16:creationId xmlns:a16="http://schemas.microsoft.com/office/drawing/2014/main" id="{DF1226C1-4C04-E6E9-B542-A7716A9640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287125" y="887413"/>
              <a:ext cx="228600" cy="166688"/>
            </a:xfrm>
            <a:custGeom>
              <a:avLst/>
              <a:gdLst>
                <a:gd name="T0" fmla="*/ 319 w 722"/>
                <a:gd name="T1" fmla="*/ 448 h 524"/>
                <a:gd name="T2" fmla="*/ 270 w 722"/>
                <a:gd name="T3" fmla="*/ 423 h 524"/>
                <a:gd name="T4" fmla="*/ 236 w 722"/>
                <a:gd name="T5" fmla="*/ 381 h 524"/>
                <a:gd name="T6" fmla="*/ 219 w 722"/>
                <a:gd name="T7" fmla="*/ 327 h 524"/>
                <a:gd name="T8" fmla="*/ 225 w 722"/>
                <a:gd name="T9" fmla="*/ 270 h 524"/>
                <a:gd name="T10" fmla="*/ 251 w 722"/>
                <a:gd name="T11" fmla="*/ 222 h 524"/>
                <a:gd name="T12" fmla="*/ 293 w 722"/>
                <a:gd name="T13" fmla="*/ 187 h 524"/>
                <a:gd name="T14" fmla="*/ 347 w 722"/>
                <a:gd name="T15" fmla="*/ 171 h 524"/>
                <a:gd name="T16" fmla="*/ 403 w 722"/>
                <a:gd name="T17" fmla="*/ 176 h 524"/>
                <a:gd name="T18" fmla="*/ 452 w 722"/>
                <a:gd name="T19" fmla="*/ 203 h 524"/>
                <a:gd name="T20" fmla="*/ 487 w 722"/>
                <a:gd name="T21" fmla="*/ 245 h 524"/>
                <a:gd name="T22" fmla="*/ 503 w 722"/>
                <a:gd name="T23" fmla="*/ 298 h 524"/>
                <a:gd name="T24" fmla="*/ 498 w 722"/>
                <a:gd name="T25" fmla="*/ 355 h 524"/>
                <a:gd name="T26" fmla="*/ 471 w 722"/>
                <a:gd name="T27" fmla="*/ 403 h 524"/>
                <a:gd name="T28" fmla="*/ 429 w 722"/>
                <a:gd name="T29" fmla="*/ 438 h 524"/>
                <a:gd name="T30" fmla="*/ 375 w 722"/>
                <a:gd name="T31" fmla="*/ 455 h 524"/>
                <a:gd name="T32" fmla="*/ 452 w 722"/>
                <a:gd name="T33" fmla="*/ 15 h 524"/>
                <a:gd name="T34" fmla="*/ 447 w 722"/>
                <a:gd name="T35" fmla="*/ 4 h 524"/>
                <a:gd name="T36" fmla="*/ 437 w 722"/>
                <a:gd name="T37" fmla="*/ 0 h 524"/>
                <a:gd name="T38" fmla="*/ 426 w 722"/>
                <a:gd name="T39" fmla="*/ 4 h 524"/>
                <a:gd name="T40" fmla="*/ 422 w 722"/>
                <a:gd name="T41" fmla="*/ 15 h 524"/>
                <a:gd name="T42" fmla="*/ 305 w 722"/>
                <a:gd name="T43" fmla="*/ 76 h 524"/>
                <a:gd name="T44" fmla="*/ 300 w 722"/>
                <a:gd name="T45" fmla="*/ 12 h 524"/>
                <a:gd name="T46" fmla="*/ 294 w 722"/>
                <a:gd name="T47" fmla="*/ 3 h 524"/>
                <a:gd name="T48" fmla="*/ 283 w 722"/>
                <a:gd name="T49" fmla="*/ 1 h 524"/>
                <a:gd name="T50" fmla="*/ 274 w 722"/>
                <a:gd name="T51" fmla="*/ 7 h 524"/>
                <a:gd name="T52" fmla="*/ 271 w 722"/>
                <a:gd name="T53" fmla="*/ 78 h 524"/>
                <a:gd name="T54" fmla="*/ 216 w 722"/>
                <a:gd name="T55" fmla="*/ 89 h 524"/>
                <a:gd name="T56" fmla="*/ 164 w 722"/>
                <a:gd name="T57" fmla="*/ 111 h 524"/>
                <a:gd name="T58" fmla="*/ 118 w 722"/>
                <a:gd name="T59" fmla="*/ 142 h 524"/>
                <a:gd name="T60" fmla="*/ 78 w 722"/>
                <a:gd name="T61" fmla="*/ 180 h 524"/>
                <a:gd name="T62" fmla="*/ 45 w 722"/>
                <a:gd name="T63" fmla="*/ 225 h 524"/>
                <a:gd name="T64" fmla="*/ 22 w 722"/>
                <a:gd name="T65" fmla="*/ 277 h 524"/>
                <a:gd name="T66" fmla="*/ 5 w 722"/>
                <a:gd name="T67" fmla="*/ 334 h 524"/>
                <a:gd name="T68" fmla="*/ 0 w 722"/>
                <a:gd name="T69" fmla="*/ 395 h 524"/>
                <a:gd name="T70" fmla="*/ 3 w 722"/>
                <a:gd name="T71" fmla="*/ 516 h 524"/>
                <a:gd name="T72" fmla="*/ 13 w 722"/>
                <a:gd name="T73" fmla="*/ 522 h 524"/>
                <a:gd name="T74" fmla="*/ 712 w 722"/>
                <a:gd name="T75" fmla="*/ 521 h 524"/>
                <a:gd name="T76" fmla="*/ 721 w 722"/>
                <a:gd name="T77" fmla="*/ 514 h 524"/>
                <a:gd name="T78" fmla="*/ 722 w 722"/>
                <a:gd name="T79" fmla="*/ 379 h 524"/>
                <a:gd name="T80" fmla="*/ 713 w 722"/>
                <a:gd name="T81" fmla="*/ 319 h 524"/>
                <a:gd name="T82" fmla="*/ 696 w 722"/>
                <a:gd name="T83" fmla="*/ 264 h 524"/>
                <a:gd name="T84" fmla="*/ 669 w 722"/>
                <a:gd name="T85" fmla="*/ 214 h 524"/>
                <a:gd name="T86" fmla="*/ 635 w 722"/>
                <a:gd name="T87" fmla="*/ 170 h 524"/>
                <a:gd name="T88" fmla="*/ 594 w 722"/>
                <a:gd name="T89" fmla="*/ 133 h 524"/>
                <a:gd name="T90" fmla="*/ 547 w 722"/>
                <a:gd name="T91" fmla="*/ 105 h 524"/>
                <a:gd name="T92" fmla="*/ 495 w 722"/>
                <a:gd name="T93" fmla="*/ 86 h 524"/>
                <a:gd name="T94" fmla="*/ 452 w 722"/>
                <a:gd name="T95" fmla="*/ 78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22" h="524">
                  <a:moveTo>
                    <a:pt x="362" y="455"/>
                  </a:moveTo>
                  <a:lnTo>
                    <a:pt x="347" y="455"/>
                  </a:lnTo>
                  <a:lnTo>
                    <a:pt x="333" y="453"/>
                  </a:lnTo>
                  <a:lnTo>
                    <a:pt x="319" y="448"/>
                  </a:lnTo>
                  <a:lnTo>
                    <a:pt x="306" y="444"/>
                  </a:lnTo>
                  <a:lnTo>
                    <a:pt x="293" y="438"/>
                  </a:lnTo>
                  <a:lnTo>
                    <a:pt x="281" y="431"/>
                  </a:lnTo>
                  <a:lnTo>
                    <a:pt x="270" y="423"/>
                  </a:lnTo>
                  <a:lnTo>
                    <a:pt x="261" y="413"/>
                  </a:lnTo>
                  <a:lnTo>
                    <a:pt x="251" y="403"/>
                  </a:lnTo>
                  <a:lnTo>
                    <a:pt x="243" y="393"/>
                  </a:lnTo>
                  <a:lnTo>
                    <a:pt x="236" y="381"/>
                  </a:lnTo>
                  <a:lnTo>
                    <a:pt x="230" y="368"/>
                  </a:lnTo>
                  <a:lnTo>
                    <a:pt x="225" y="355"/>
                  </a:lnTo>
                  <a:lnTo>
                    <a:pt x="221" y="341"/>
                  </a:lnTo>
                  <a:lnTo>
                    <a:pt x="219" y="327"/>
                  </a:lnTo>
                  <a:lnTo>
                    <a:pt x="219" y="312"/>
                  </a:lnTo>
                  <a:lnTo>
                    <a:pt x="219" y="298"/>
                  </a:lnTo>
                  <a:lnTo>
                    <a:pt x="221" y="284"/>
                  </a:lnTo>
                  <a:lnTo>
                    <a:pt x="225" y="270"/>
                  </a:lnTo>
                  <a:lnTo>
                    <a:pt x="230" y="258"/>
                  </a:lnTo>
                  <a:lnTo>
                    <a:pt x="236" y="245"/>
                  </a:lnTo>
                  <a:lnTo>
                    <a:pt x="243" y="233"/>
                  </a:lnTo>
                  <a:lnTo>
                    <a:pt x="251" y="222"/>
                  </a:lnTo>
                  <a:lnTo>
                    <a:pt x="261" y="211"/>
                  </a:lnTo>
                  <a:lnTo>
                    <a:pt x="270" y="203"/>
                  </a:lnTo>
                  <a:lnTo>
                    <a:pt x="281" y="194"/>
                  </a:lnTo>
                  <a:lnTo>
                    <a:pt x="293" y="187"/>
                  </a:lnTo>
                  <a:lnTo>
                    <a:pt x="306" y="181"/>
                  </a:lnTo>
                  <a:lnTo>
                    <a:pt x="319" y="176"/>
                  </a:lnTo>
                  <a:lnTo>
                    <a:pt x="333" y="173"/>
                  </a:lnTo>
                  <a:lnTo>
                    <a:pt x="347" y="171"/>
                  </a:lnTo>
                  <a:lnTo>
                    <a:pt x="362" y="170"/>
                  </a:lnTo>
                  <a:lnTo>
                    <a:pt x="375" y="171"/>
                  </a:lnTo>
                  <a:lnTo>
                    <a:pt x="391" y="173"/>
                  </a:lnTo>
                  <a:lnTo>
                    <a:pt x="403" y="176"/>
                  </a:lnTo>
                  <a:lnTo>
                    <a:pt x="416" y="181"/>
                  </a:lnTo>
                  <a:lnTo>
                    <a:pt x="429" y="187"/>
                  </a:lnTo>
                  <a:lnTo>
                    <a:pt x="441" y="194"/>
                  </a:lnTo>
                  <a:lnTo>
                    <a:pt x="452" y="203"/>
                  </a:lnTo>
                  <a:lnTo>
                    <a:pt x="462" y="211"/>
                  </a:lnTo>
                  <a:lnTo>
                    <a:pt x="471" y="222"/>
                  </a:lnTo>
                  <a:lnTo>
                    <a:pt x="480" y="233"/>
                  </a:lnTo>
                  <a:lnTo>
                    <a:pt x="487" y="245"/>
                  </a:lnTo>
                  <a:lnTo>
                    <a:pt x="492" y="258"/>
                  </a:lnTo>
                  <a:lnTo>
                    <a:pt x="498" y="270"/>
                  </a:lnTo>
                  <a:lnTo>
                    <a:pt x="501" y="284"/>
                  </a:lnTo>
                  <a:lnTo>
                    <a:pt x="503" y="298"/>
                  </a:lnTo>
                  <a:lnTo>
                    <a:pt x="504" y="312"/>
                  </a:lnTo>
                  <a:lnTo>
                    <a:pt x="503" y="327"/>
                  </a:lnTo>
                  <a:lnTo>
                    <a:pt x="501" y="341"/>
                  </a:lnTo>
                  <a:lnTo>
                    <a:pt x="498" y="355"/>
                  </a:lnTo>
                  <a:lnTo>
                    <a:pt x="492" y="368"/>
                  </a:lnTo>
                  <a:lnTo>
                    <a:pt x="487" y="381"/>
                  </a:lnTo>
                  <a:lnTo>
                    <a:pt x="480" y="393"/>
                  </a:lnTo>
                  <a:lnTo>
                    <a:pt x="471" y="403"/>
                  </a:lnTo>
                  <a:lnTo>
                    <a:pt x="462" y="413"/>
                  </a:lnTo>
                  <a:lnTo>
                    <a:pt x="452" y="423"/>
                  </a:lnTo>
                  <a:lnTo>
                    <a:pt x="441" y="431"/>
                  </a:lnTo>
                  <a:lnTo>
                    <a:pt x="429" y="438"/>
                  </a:lnTo>
                  <a:lnTo>
                    <a:pt x="416" y="444"/>
                  </a:lnTo>
                  <a:lnTo>
                    <a:pt x="403" y="450"/>
                  </a:lnTo>
                  <a:lnTo>
                    <a:pt x="391" y="453"/>
                  </a:lnTo>
                  <a:lnTo>
                    <a:pt x="375" y="455"/>
                  </a:lnTo>
                  <a:lnTo>
                    <a:pt x="362" y="456"/>
                  </a:lnTo>
                  <a:lnTo>
                    <a:pt x="362" y="455"/>
                  </a:lnTo>
                  <a:close/>
                  <a:moveTo>
                    <a:pt x="452" y="78"/>
                  </a:moveTo>
                  <a:lnTo>
                    <a:pt x="452" y="15"/>
                  </a:lnTo>
                  <a:lnTo>
                    <a:pt x="452" y="12"/>
                  </a:lnTo>
                  <a:lnTo>
                    <a:pt x="451" y="10"/>
                  </a:lnTo>
                  <a:lnTo>
                    <a:pt x="449" y="7"/>
                  </a:lnTo>
                  <a:lnTo>
                    <a:pt x="447" y="4"/>
                  </a:lnTo>
                  <a:lnTo>
                    <a:pt x="445" y="3"/>
                  </a:lnTo>
                  <a:lnTo>
                    <a:pt x="443" y="1"/>
                  </a:lnTo>
                  <a:lnTo>
                    <a:pt x="440" y="1"/>
                  </a:lnTo>
                  <a:lnTo>
                    <a:pt x="437" y="0"/>
                  </a:lnTo>
                  <a:lnTo>
                    <a:pt x="434" y="1"/>
                  </a:lnTo>
                  <a:lnTo>
                    <a:pt x="431" y="1"/>
                  </a:lnTo>
                  <a:lnTo>
                    <a:pt x="429" y="3"/>
                  </a:lnTo>
                  <a:lnTo>
                    <a:pt x="426" y="4"/>
                  </a:lnTo>
                  <a:lnTo>
                    <a:pt x="425" y="7"/>
                  </a:lnTo>
                  <a:lnTo>
                    <a:pt x="423" y="10"/>
                  </a:lnTo>
                  <a:lnTo>
                    <a:pt x="423" y="12"/>
                  </a:lnTo>
                  <a:lnTo>
                    <a:pt x="422" y="15"/>
                  </a:lnTo>
                  <a:lnTo>
                    <a:pt x="422" y="76"/>
                  </a:lnTo>
                  <a:lnTo>
                    <a:pt x="419" y="76"/>
                  </a:lnTo>
                  <a:lnTo>
                    <a:pt x="418" y="76"/>
                  </a:lnTo>
                  <a:lnTo>
                    <a:pt x="305" y="76"/>
                  </a:lnTo>
                  <a:lnTo>
                    <a:pt x="303" y="76"/>
                  </a:lnTo>
                  <a:lnTo>
                    <a:pt x="301" y="76"/>
                  </a:lnTo>
                  <a:lnTo>
                    <a:pt x="301" y="15"/>
                  </a:lnTo>
                  <a:lnTo>
                    <a:pt x="300" y="12"/>
                  </a:lnTo>
                  <a:lnTo>
                    <a:pt x="300" y="10"/>
                  </a:lnTo>
                  <a:lnTo>
                    <a:pt x="298" y="7"/>
                  </a:lnTo>
                  <a:lnTo>
                    <a:pt x="297" y="4"/>
                  </a:lnTo>
                  <a:lnTo>
                    <a:pt x="294" y="3"/>
                  </a:lnTo>
                  <a:lnTo>
                    <a:pt x="292" y="1"/>
                  </a:lnTo>
                  <a:lnTo>
                    <a:pt x="289" y="1"/>
                  </a:lnTo>
                  <a:lnTo>
                    <a:pt x="286" y="0"/>
                  </a:lnTo>
                  <a:lnTo>
                    <a:pt x="283" y="1"/>
                  </a:lnTo>
                  <a:lnTo>
                    <a:pt x="280" y="1"/>
                  </a:lnTo>
                  <a:lnTo>
                    <a:pt x="278" y="3"/>
                  </a:lnTo>
                  <a:lnTo>
                    <a:pt x="276" y="4"/>
                  </a:lnTo>
                  <a:lnTo>
                    <a:pt x="274" y="7"/>
                  </a:lnTo>
                  <a:lnTo>
                    <a:pt x="273" y="10"/>
                  </a:lnTo>
                  <a:lnTo>
                    <a:pt x="271" y="12"/>
                  </a:lnTo>
                  <a:lnTo>
                    <a:pt x="271" y="15"/>
                  </a:lnTo>
                  <a:lnTo>
                    <a:pt x="271" y="78"/>
                  </a:lnTo>
                  <a:lnTo>
                    <a:pt x="256" y="79"/>
                  </a:lnTo>
                  <a:lnTo>
                    <a:pt x="243" y="83"/>
                  </a:lnTo>
                  <a:lnTo>
                    <a:pt x="229" y="86"/>
                  </a:lnTo>
                  <a:lnTo>
                    <a:pt x="216" y="89"/>
                  </a:lnTo>
                  <a:lnTo>
                    <a:pt x="202" y="95"/>
                  </a:lnTo>
                  <a:lnTo>
                    <a:pt x="189" y="99"/>
                  </a:lnTo>
                  <a:lnTo>
                    <a:pt x="176" y="105"/>
                  </a:lnTo>
                  <a:lnTo>
                    <a:pt x="164" y="111"/>
                  </a:lnTo>
                  <a:lnTo>
                    <a:pt x="151" y="118"/>
                  </a:lnTo>
                  <a:lnTo>
                    <a:pt x="140" y="126"/>
                  </a:lnTo>
                  <a:lnTo>
                    <a:pt x="129" y="133"/>
                  </a:lnTo>
                  <a:lnTo>
                    <a:pt x="118" y="142"/>
                  </a:lnTo>
                  <a:lnTo>
                    <a:pt x="107" y="150"/>
                  </a:lnTo>
                  <a:lnTo>
                    <a:pt x="97" y="160"/>
                  </a:lnTo>
                  <a:lnTo>
                    <a:pt x="87" y="170"/>
                  </a:lnTo>
                  <a:lnTo>
                    <a:pt x="78" y="180"/>
                  </a:lnTo>
                  <a:lnTo>
                    <a:pt x="69" y="191"/>
                  </a:lnTo>
                  <a:lnTo>
                    <a:pt x="61" y="202"/>
                  </a:lnTo>
                  <a:lnTo>
                    <a:pt x="53" y="214"/>
                  </a:lnTo>
                  <a:lnTo>
                    <a:pt x="45" y="225"/>
                  </a:lnTo>
                  <a:lnTo>
                    <a:pt x="39" y="238"/>
                  </a:lnTo>
                  <a:lnTo>
                    <a:pt x="32" y="251"/>
                  </a:lnTo>
                  <a:lnTo>
                    <a:pt x="27" y="264"/>
                  </a:lnTo>
                  <a:lnTo>
                    <a:pt x="22" y="277"/>
                  </a:lnTo>
                  <a:lnTo>
                    <a:pt x="16" y="291"/>
                  </a:lnTo>
                  <a:lnTo>
                    <a:pt x="12" y="305"/>
                  </a:lnTo>
                  <a:lnTo>
                    <a:pt x="9" y="319"/>
                  </a:lnTo>
                  <a:lnTo>
                    <a:pt x="5" y="334"/>
                  </a:lnTo>
                  <a:lnTo>
                    <a:pt x="3" y="349"/>
                  </a:lnTo>
                  <a:lnTo>
                    <a:pt x="2" y="364"/>
                  </a:lnTo>
                  <a:lnTo>
                    <a:pt x="1" y="379"/>
                  </a:lnTo>
                  <a:lnTo>
                    <a:pt x="0" y="395"/>
                  </a:lnTo>
                  <a:lnTo>
                    <a:pt x="0" y="507"/>
                  </a:lnTo>
                  <a:lnTo>
                    <a:pt x="1" y="511"/>
                  </a:lnTo>
                  <a:lnTo>
                    <a:pt x="2" y="514"/>
                  </a:lnTo>
                  <a:lnTo>
                    <a:pt x="3" y="516"/>
                  </a:lnTo>
                  <a:lnTo>
                    <a:pt x="5" y="518"/>
                  </a:lnTo>
                  <a:lnTo>
                    <a:pt x="8" y="520"/>
                  </a:lnTo>
                  <a:lnTo>
                    <a:pt x="10" y="521"/>
                  </a:lnTo>
                  <a:lnTo>
                    <a:pt x="13" y="522"/>
                  </a:lnTo>
                  <a:lnTo>
                    <a:pt x="15" y="524"/>
                  </a:lnTo>
                  <a:lnTo>
                    <a:pt x="707" y="522"/>
                  </a:lnTo>
                  <a:lnTo>
                    <a:pt x="710" y="522"/>
                  </a:lnTo>
                  <a:lnTo>
                    <a:pt x="712" y="521"/>
                  </a:lnTo>
                  <a:lnTo>
                    <a:pt x="715" y="520"/>
                  </a:lnTo>
                  <a:lnTo>
                    <a:pt x="718" y="518"/>
                  </a:lnTo>
                  <a:lnTo>
                    <a:pt x="720" y="516"/>
                  </a:lnTo>
                  <a:lnTo>
                    <a:pt x="721" y="514"/>
                  </a:lnTo>
                  <a:lnTo>
                    <a:pt x="722" y="511"/>
                  </a:lnTo>
                  <a:lnTo>
                    <a:pt x="722" y="509"/>
                  </a:lnTo>
                  <a:lnTo>
                    <a:pt x="722" y="394"/>
                  </a:lnTo>
                  <a:lnTo>
                    <a:pt x="722" y="379"/>
                  </a:lnTo>
                  <a:lnTo>
                    <a:pt x="721" y="364"/>
                  </a:lnTo>
                  <a:lnTo>
                    <a:pt x="719" y="349"/>
                  </a:lnTo>
                  <a:lnTo>
                    <a:pt x="717" y="334"/>
                  </a:lnTo>
                  <a:lnTo>
                    <a:pt x="713" y="319"/>
                  </a:lnTo>
                  <a:lnTo>
                    <a:pt x="710" y="305"/>
                  </a:lnTo>
                  <a:lnTo>
                    <a:pt x="706" y="291"/>
                  </a:lnTo>
                  <a:lnTo>
                    <a:pt x="702" y="277"/>
                  </a:lnTo>
                  <a:lnTo>
                    <a:pt x="696" y="264"/>
                  </a:lnTo>
                  <a:lnTo>
                    <a:pt x="690" y="251"/>
                  </a:lnTo>
                  <a:lnTo>
                    <a:pt x="684" y="238"/>
                  </a:lnTo>
                  <a:lnTo>
                    <a:pt x="677" y="225"/>
                  </a:lnTo>
                  <a:lnTo>
                    <a:pt x="669" y="214"/>
                  </a:lnTo>
                  <a:lnTo>
                    <a:pt x="662" y="202"/>
                  </a:lnTo>
                  <a:lnTo>
                    <a:pt x="653" y="191"/>
                  </a:lnTo>
                  <a:lnTo>
                    <a:pt x="645" y="180"/>
                  </a:lnTo>
                  <a:lnTo>
                    <a:pt x="635" y="170"/>
                  </a:lnTo>
                  <a:lnTo>
                    <a:pt x="625" y="160"/>
                  </a:lnTo>
                  <a:lnTo>
                    <a:pt x="616" y="150"/>
                  </a:lnTo>
                  <a:lnTo>
                    <a:pt x="605" y="142"/>
                  </a:lnTo>
                  <a:lnTo>
                    <a:pt x="594" y="133"/>
                  </a:lnTo>
                  <a:lnTo>
                    <a:pt x="582" y="126"/>
                  </a:lnTo>
                  <a:lnTo>
                    <a:pt x="571" y="118"/>
                  </a:lnTo>
                  <a:lnTo>
                    <a:pt x="559" y="112"/>
                  </a:lnTo>
                  <a:lnTo>
                    <a:pt x="547" y="105"/>
                  </a:lnTo>
                  <a:lnTo>
                    <a:pt x="534" y="100"/>
                  </a:lnTo>
                  <a:lnTo>
                    <a:pt x="521" y="95"/>
                  </a:lnTo>
                  <a:lnTo>
                    <a:pt x="507" y="90"/>
                  </a:lnTo>
                  <a:lnTo>
                    <a:pt x="495" y="86"/>
                  </a:lnTo>
                  <a:lnTo>
                    <a:pt x="481" y="83"/>
                  </a:lnTo>
                  <a:lnTo>
                    <a:pt x="467" y="81"/>
                  </a:lnTo>
                  <a:lnTo>
                    <a:pt x="452" y="78"/>
                  </a:lnTo>
                  <a:lnTo>
                    <a:pt x="452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sz="700">
                <a:latin typeface="Avenir Book" panose="02000503020000020003" pitchFamily="2" charset="0"/>
              </a:endParaRPr>
            </a:p>
          </p:txBody>
        </p:sp>
      </p:grpSp>
      <p:sp>
        <p:nvSpPr>
          <p:cNvPr id="85" name="TextBox 22">
            <a:extLst>
              <a:ext uri="{FF2B5EF4-FFF2-40B4-BE49-F238E27FC236}">
                <a16:creationId xmlns:a16="http://schemas.microsoft.com/office/drawing/2014/main" id="{49A90902-5A4A-758A-2CFD-A50E93C1A2E7}"/>
              </a:ext>
            </a:extLst>
          </p:cNvPr>
          <p:cNvSpPr txBox="1"/>
          <p:nvPr/>
        </p:nvSpPr>
        <p:spPr>
          <a:xfrm>
            <a:off x="1078773" y="2161036"/>
            <a:ext cx="1404231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en-US" sz="900" b="1" dirty="0" err="1">
                <a:latin typeface="Avenir Book" panose="02000503020000020003" pitchFamily="2" charset="0"/>
                <a:cs typeface="Segoe UI" panose="020B0502040204020203" pitchFamily="34" charset="0"/>
              </a:rPr>
              <a:t>Facebook.com</a:t>
            </a:r>
            <a:r>
              <a:rPr lang="en-US" sz="900" b="1" dirty="0">
                <a:latin typeface="Avenir Book" panose="02000503020000020003" pitchFamily="2" charset="0"/>
                <a:cs typeface="Segoe UI" panose="020B0502040204020203" pitchFamily="34" charset="0"/>
              </a:rPr>
              <a:t>/_</a:t>
            </a:r>
            <a:r>
              <a:rPr lang="en-US" sz="900" b="1" dirty="0" err="1">
                <a:latin typeface="Avenir Book" panose="02000503020000020003" pitchFamily="2" charset="0"/>
                <a:cs typeface="Segoe UI" panose="020B0502040204020203" pitchFamily="34" charset="0"/>
              </a:rPr>
              <a:t>monProfil</a:t>
            </a:r>
            <a:endParaRPr lang="en-US" sz="900" b="1" dirty="0">
              <a:latin typeface="Avenir Book" panose="02000503020000020003" pitchFamily="2" charset="0"/>
              <a:cs typeface="Segoe UI" panose="020B0502040204020203" pitchFamily="34" charset="0"/>
            </a:endParaRPr>
          </a:p>
        </p:txBody>
      </p:sp>
      <p:sp>
        <p:nvSpPr>
          <p:cNvPr id="86" name="Freeform 154">
            <a:extLst>
              <a:ext uri="{FF2B5EF4-FFF2-40B4-BE49-F238E27FC236}">
                <a16:creationId xmlns:a16="http://schemas.microsoft.com/office/drawing/2014/main" id="{B231AEBF-F723-7E77-F764-D6852BFC3777}"/>
              </a:ext>
            </a:extLst>
          </p:cNvPr>
          <p:cNvSpPr>
            <a:spLocks/>
          </p:cNvSpPr>
          <p:nvPr/>
        </p:nvSpPr>
        <p:spPr bwMode="auto">
          <a:xfrm>
            <a:off x="609276" y="2174681"/>
            <a:ext cx="59447" cy="111208"/>
          </a:xfrm>
          <a:custGeom>
            <a:avLst/>
            <a:gdLst>
              <a:gd name="T0" fmla="*/ 49 w 49"/>
              <a:gd name="T1" fmla="*/ 28 h 92"/>
              <a:gd name="T2" fmla="*/ 32 w 49"/>
              <a:gd name="T3" fmla="*/ 28 h 92"/>
              <a:gd name="T4" fmla="*/ 32 w 49"/>
              <a:gd name="T5" fmla="*/ 20 h 92"/>
              <a:gd name="T6" fmla="*/ 36 w 49"/>
              <a:gd name="T7" fmla="*/ 16 h 92"/>
              <a:gd name="T8" fmla="*/ 48 w 49"/>
              <a:gd name="T9" fmla="*/ 16 h 92"/>
              <a:gd name="T10" fmla="*/ 48 w 49"/>
              <a:gd name="T11" fmla="*/ 0 h 92"/>
              <a:gd name="T12" fmla="*/ 31 w 49"/>
              <a:gd name="T13" fmla="*/ 0 h 92"/>
              <a:gd name="T14" fmla="*/ 12 w 49"/>
              <a:gd name="T15" fmla="*/ 19 h 92"/>
              <a:gd name="T16" fmla="*/ 12 w 49"/>
              <a:gd name="T17" fmla="*/ 28 h 92"/>
              <a:gd name="T18" fmla="*/ 0 w 49"/>
              <a:gd name="T19" fmla="*/ 28 h 92"/>
              <a:gd name="T20" fmla="*/ 0 w 49"/>
              <a:gd name="T21" fmla="*/ 44 h 92"/>
              <a:gd name="T22" fmla="*/ 12 w 49"/>
              <a:gd name="T23" fmla="*/ 44 h 92"/>
              <a:gd name="T24" fmla="*/ 12 w 49"/>
              <a:gd name="T25" fmla="*/ 92 h 92"/>
              <a:gd name="T26" fmla="*/ 32 w 49"/>
              <a:gd name="T27" fmla="*/ 92 h 92"/>
              <a:gd name="T28" fmla="*/ 32 w 49"/>
              <a:gd name="T29" fmla="*/ 44 h 92"/>
              <a:gd name="T30" fmla="*/ 47 w 49"/>
              <a:gd name="T31" fmla="*/ 44 h 92"/>
              <a:gd name="T32" fmla="*/ 49 w 49"/>
              <a:gd name="T33" fmla="*/ 28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9" h="92">
                <a:moveTo>
                  <a:pt x="49" y="28"/>
                </a:moveTo>
                <a:cubicBezTo>
                  <a:pt x="32" y="28"/>
                  <a:pt x="32" y="28"/>
                  <a:pt x="32" y="28"/>
                </a:cubicBezTo>
                <a:cubicBezTo>
                  <a:pt x="32" y="20"/>
                  <a:pt x="32" y="20"/>
                  <a:pt x="32" y="20"/>
                </a:cubicBezTo>
                <a:cubicBezTo>
                  <a:pt x="32" y="17"/>
                  <a:pt x="34" y="16"/>
                  <a:pt x="36" y="16"/>
                </a:cubicBezTo>
                <a:cubicBezTo>
                  <a:pt x="38" y="16"/>
                  <a:pt x="48" y="16"/>
                  <a:pt x="48" y="16"/>
                </a:cubicBezTo>
                <a:cubicBezTo>
                  <a:pt x="48" y="0"/>
                  <a:pt x="48" y="0"/>
                  <a:pt x="48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15" y="0"/>
                  <a:pt x="12" y="12"/>
                  <a:pt x="12" y="19"/>
                </a:cubicBezTo>
                <a:cubicBezTo>
                  <a:pt x="12" y="28"/>
                  <a:pt x="12" y="28"/>
                  <a:pt x="12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44"/>
                  <a:pt x="0" y="44"/>
                  <a:pt x="0" y="44"/>
                </a:cubicBezTo>
                <a:cubicBezTo>
                  <a:pt x="12" y="44"/>
                  <a:pt x="12" y="44"/>
                  <a:pt x="12" y="44"/>
                </a:cubicBezTo>
                <a:cubicBezTo>
                  <a:pt x="12" y="65"/>
                  <a:pt x="12" y="92"/>
                  <a:pt x="12" y="92"/>
                </a:cubicBezTo>
                <a:cubicBezTo>
                  <a:pt x="32" y="92"/>
                  <a:pt x="32" y="92"/>
                  <a:pt x="32" y="92"/>
                </a:cubicBezTo>
                <a:cubicBezTo>
                  <a:pt x="32" y="92"/>
                  <a:pt x="32" y="64"/>
                  <a:pt x="32" y="44"/>
                </a:cubicBezTo>
                <a:cubicBezTo>
                  <a:pt x="47" y="44"/>
                  <a:pt x="47" y="44"/>
                  <a:pt x="47" y="44"/>
                </a:cubicBezTo>
                <a:lnTo>
                  <a:pt x="49" y="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id-ID" sz="700">
              <a:latin typeface="Avenir Book" panose="02000503020000020003" pitchFamily="2" charset="0"/>
            </a:endParaRPr>
          </a:p>
        </p:txBody>
      </p:sp>
      <p:sp>
        <p:nvSpPr>
          <p:cNvPr id="87" name="TextBox 20">
            <a:extLst>
              <a:ext uri="{FF2B5EF4-FFF2-40B4-BE49-F238E27FC236}">
                <a16:creationId xmlns:a16="http://schemas.microsoft.com/office/drawing/2014/main" id="{B65BC401-2650-5EA0-EAB0-99070F7EE12F}"/>
              </a:ext>
            </a:extLst>
          </p:cNvPr>
          <p:cNvSpPr txBox="1"/>
          <p:nvPr/>
        </p:nvSpPr>
        <p:spPr>
          <a:xfrm>
            <a:off x="1078773" y="2431194"/>
            <a:ext cx="1284006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en-US" sz="900" b="1" dirty="0" err="1">
                <a:latin typeface="Avenir Book" panose="02000503020000020003" pitchFamily="2" charset="0"/>
                <a:cs typeface="Segoe UI" panose="020B0502040204020203" pitchFamily="34" charset="0"/>
              </a:rPr>
              <a:t>Twitter.com</a:t>
            </a:r>
            <a:r>
              <a:rPr lang="en-US" sz="900" b="1" dirty="0">
                <a:latin typeface="Avenir Book" panose="02000503020000020003" pitchFamily="2" charset="0"/>
                <a:cs typeface="Segoe UI" panose="020B0502040204020203" pitchFamily="34" charset="0"/>
              </a:rPr>
              <a:t> /_</a:t>
            </a:r>
            <a:r>
              <a:rPr lang="en-US" sz="900" b="1" dirty="0" err="1">
                <a:latin typeface="Avenir Book" panose="02000503020000020003" pitchFamily="2" charset="0"/>
                <a:cs typeface="Segoe UI" panose="020B0502040204020203" pitchFamily="34" charset="0"/>
              </a:rPr>
              <a:t>monProfil</a:t>
            </a:r>
            <a:endParaRPr lang="en-US" sz="900" b="1" dirty="0">
              <a:latin typeface="Avenir Book" panose="02000503020000020003" pitchFamily="2" charset="0"/>
              <a:cs typeface="Segoe UI" panose="020B0502040204020203" pitchFamily="34" charset="0"/>
            </a:endParaRPr>
          </a:p>
        </p:txBody>
      </p:sp>
      <p:sp>
        <p:nvSpPr>
          <p:cNvPr id="88" name="Freeform 155">
            <a:extLst>
              <a:ext uri="{FF2B5EF4-FFF2-40B4-BE49-F238E27FC236}">
                <a16:creationId xmlns:a16="http://schemas.microsoft.com/office/drawing/2014/main" id="{2BA559E1-0B4C-0695-971E-656384592D2A}"/>
              </a:ext>
            </a:extLst>
          </p:cNvPr>
          <p:cNvSpPr>
            <a:spLocks/>
          </p:cNvSpPr>
          <p:nvPr/>
        </p:nvSpPr>
        <p:spPr bwMode="auto">
          <a:xfrm>
            <a:off x="596709" y="2443444"/>
            <a:ext cx="84580" cy="113999"/>
          </a:xfrm>
          <a:custGeom>
            <a:avLst/>
            <a:gdLst>
              <a:gd name="T0" fmla="*/ 0 w 68"/>
              <a:gd name="T1" fmla="*/ 12 h 92"/>
              <a:gd name="T2" fmla="*/ 12 w 68"/>
              <a:gd name="T3" fmla="*/ 0 h 92"/>
              <a:gd name="T4" fmla="*/ 24 w 68"/>
              <a:gd name="T5" fmla="*/ 12 h 92"/>
              <a:gd name="T6" fmla="*/ 24 w 68"/>
              <a:gd name="T7" fmla="*/ 20 h 92"/>
              <a:gd name="T8" fmla="*/ 56 w 68"/>
              <a:gd name="T9" fmla="*/ 20 h 92"/>
              <a:gd name="T10" fmla="*/ 68 w 68"/>
              <a:gd name="T11" fmla="*/ 32 h 92"/>
              <a:gd name="T12" fmla="*/ 56 w 68"/>
              <a:gd name="T13" fmla="*/ 44 h 92"/>
              <a:gd name="T14" fmla="*/ 24 w 68"/>
              <a:gd name="T15" fmla="*/ 44 h 92"/>
              <a:gd name="T16" fmla="*/ 24 w 68"/>
              <a:gd name="T17" fmla="*/ 56 h 92"/>
              <a:gd name="T18" fmla="*/ 36 w 68"/>
              <a:gd name="T19" fmla="*/ 68 h 92"/>
              <a:gd name="T20" fmla="*/ 56 w 68"/>
              <a:gd name="T21" fmla="*/ 68 h 92"/>
              <a:gd name="T22" fmla="*/ 68 w 68"/>
              <a:gd name="T23" fmla="*/ 80 h 92"/>
              <a:gd name="T24" fmla="*/ 56 w 68"/>
              <a:gd name="T25" fmla="*/ 92 h 92"/>
              <a:gd name="T26" fmla="*/ 32 w 68"/>
              <a:gd name="T27" fmla="*/ 92 h 92"/>
              <a:gd name="T28" fmla="*/ 0 w 68"/>
              <a:gd name="T29" fmla="*/ 60 h 92"/>
              <a:gd name="T30" fmla="*/ 0 w 68"/>
              <a:gd name="T31" fmla="*/ 1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8" h="92">
                <a:moveTo>
                  <a:pt x="0" y="12"/>
                </a:moveTo>
                <a:cubicBezTo>
                  <a:pt x="0" y="5"/>
                  <a:pt x="5" y="0"/>
                  <a:pt x="12" y="0"/>
                </a:cubicBezTo>
                <a:cubicBezTo>
                  <a:pt x="19" y="0"/>
                  <a:pt x="24" y="5"/>
                  <a:pt x="24" y="12"/>
                </a:cubicBezTo>
                <a:cubicBezTo>
                  <a:pt x="24" y="20"/>
                  <a:pt x="24" y="20"/>
                  <a:pt x="24" y="20"/>
                </a:cubicBezTo>
                <a:cubicBezTo>
                  <a:pt x="56" y="20"/>
                  <a:pt x="56" y="20"/>
                  <a:pt x="56" y="20"/>
                </a:cubicBezTo>
                <a:cubicBezTo>
                  <a:pt x="63" y="20"/>
                  <a:pt x="68" y="25"/>
                  <a:pt x="68" y="32"/>
                </a:cubicBezTo>
                <a:cubicBezTo>
                  <a:pt x="68" y="39"/>
                  <a:pt x="63" y="44"/>
                  <a:pt x="56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56"/>
                  <a:pt x="24" y="56"/>
                  <a:pt x="24" y="56"/>
                </a:cubicBezTo>
                <a:cubicBezTo>
                  <a:pt x="24" y="63"/>
                  <a:pt x="29" y="68"/>
                  <a:pt x="36" y="68"/>
                </a:cubicBezTo>
                <a:cubicBezTo>
                  <a:pt x="56" y="68"/>
                  <a:pt x="56" y="68"/>
                  <a:pt x="56" y="68"/>
                </a:cubicBezTo>
                <a:cubicBezTo>
                  <a:pt x="63" y="68"/>
                  <a:pt x="68" y="73"/>
                  <a:pt x="68" y="80"/>
                </a:cubicBezTo>
                <a:cubicBezTo>
                  <a:pt x="68" y="87"/>
                  <a:pt x="63" y="92"/>
                  <a:pt x="56" y="92"/>
                </a:cubicBezTo>
                <a:cubicBezTo>
                  <a:pt x="32" y="92"/>
                  <a:pt x="32" y="92"/>
                  <a:pt x="32" y="92"/>
                </a:cubicBezTo>
                <a:cubicBezTo>
                  <a:pt x="14" y="92"/>
                  <a:pt x="0" y="78"/>
                  <a:pt x="0" y="60"/>
                </a:cubicBezTo>
                <a:lnTo>
                  <a:pt x="0" y="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id-ID" sz="700">
              <a:latin typeface="Avenir Book" panose="02000503020000020003" pitchFamily="2" charset="0"/>
            </a:endParaRPr>
          </a:p>
        </p:txBody>
      </p:sp>
      <p:sp>
        <p:nvSpPr>
          <p:cNvPr id="89" name="TextBox 18">
            <a:extLst>
              <a:ext uri="{FF2B5EF4-FFF2-40B4-BE49-F238E27FC236}">
                <a16:creationId xmlns:a16="http://schemas.microsoft.com/office/drawing/2014/main" id="{B69ED1FE-FAD2-2766-E65F-C36936588128}"/>
              </a:ext>
            </a:extLst>
          </p:cNvPr>
          <p:cNvSpPr txBox="1"/>
          <p:nvPr/>
        </p:nvSpPr>
        <p:spPr>
          <a:xfrm>
            <a:off x="1078773" y="2701352"/>
            <a:ext cx="1360950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en-US" sz="900" b="1" dirty="0" err="1">
                <a:latin typeface="Avenir Book" panose="02000503020000020003" pitchFamily="2" charset="0"/>
                <a:cs typeface="Segoe UI" panose="020B0502040204020203" pitchFamily="34" charset="0"/>
              </a:rPr>
              <a:t>Linkedin.com</a:t>
            </a:r>
            <a:r>
              <a:rPr lang="en-US" sz="900" b="1" dirty="0">
                <a:latin typeface="Avenir Book" panose="02000503020000020003" pitchFamily="2" charset="0"/>
                <a:cs typeface="Segoe UI" panose="020B0502040204020203" pitchFamily="34" charset="0"/>
              </a:rPr>
              <a:t> /_</a:t>
            </a:r>
            <a:r>
              <a:rPr lang="en-US" sz="900" b="1" dirty="0" err="1">
                <a:latin typeface="Avenir Book" panose="02000503020000020003" pitchFamily="2" charset="0"/>
                <a:cs typeface="Segoe UI" panose="020B0502040204020203" pitchFamily="34" charset="0"/>
              </a:rPr>
              <a:t>monProfil</a:t>
            </a:r>
            <a:endParaRPr lang="en-US" sz="900" b="1" dirty="0">
              <a:latin typeface="Avenir Book" panose="02000503020000020003" pitchFamily="2" charset="0"/>
              <a:cs typeface="Segoe UI" panose="020B0502040204020203" pitchFamily="34" charset="0"/>
            </a:endParaRPr>
          </a:p>
        </p:txBody>
      </p:sp>
      <p:sp>
        <p:nvSpPr>
          <p:cNvPr id="90" name="Freeform 161">
            <a:extLst>
              <a:ext uri="{FF2B5EF4-FFF2-40B4-BE49-F238E27FC236}">
                <a16:creationId xmlns:a16="http://schemas.microsoft.com/office/drawing/2014/main" id="{50F95978-03F7-37D6-467B-FDE1F8C003DE}"/>
              </a:ext>
            </a:extLst>
          </p:cNvPr>
          <p:cNvSpPr>
            <a:spLocks noEditPoints="1"/>
          </p:cNvSpPr>
          <p:nvPr/>
        </p:nvSpPr>
        <p:spPr bwMode="auto">
          <a:xfrm>
            <a:off x="584652" y="2718985"/>
            <a:ext cx="108695" cy="103233"/>
          </a:xfrm>
          <a:custGeom>
            <a:avLst/>
            <a:gdLst>
              <a:gd name="T0" fmla="*/ 20 w 84"/>
              <a:gd name="T1" fmla="*/ 80 h 80"/>
              <a:gd name="T2" fmla="*/ 0 w 84"/>
              <a:gd name="T3" fmla="*/ 80 h 80"/>
              <a:gd name="T4" fmla="*/ 0 w 84"/>
              <a:gd name="T5" fmla="*/ 28 h 80"/>
              <a:gd name="T6" fmla="*/ 20 w 84"/>
              <a:gd name="T7" fmla="*/ 28 h 80"/>
              <a:gd name="T8" fmla="*/ 20 w 84"/>
              <a:gd name="T9" fmla="*/ 80 h 80"/>
              <a:gd name="T10" fmla="*/ 10 w 84"/>
              <a:gd name="T11" fmla="*/ 20 h 80"/>
              <a:gd name="T12" fmla="*/ 10 w 84"/>
              <a:gd name="T13" fmla="*/ 20 h 80"/>
              <a:gd name="T14" fmla="*/ 0 w 84"/>
              <a:gd name="T15" fmla="*/ 10 h 80"/>
              <a:gd name="T16" fmla="*/ 10 w 84"/>
              <a:gd name="T17" fmla="*/ 0 h 80"/>
              <a:gd name="T18" fmla="*/ 20 w 84"/>
              <a:gd name="T19" fmla="*/ 10 h 80"/>
              <a:gd name="T20" fmla="*/ 10 w 84"/>
              <a:gd name="T21" fmla="*/ 20 h 80"/>
              <a:gd name="T22" fmla="*/ 56 w 84"/>
              <a:gd name="T23" fmla="*/ 44 h 80"/>
              <a:gd name="T24" fmla="*/ 48 w 84"/>
              <a:gd name="T25" fmla="*/ 52 h 80"/>
              <a:gd name="T26" fmla="*/ 48 w 84"/>
              <a:gd name="T27" fmla="*/ 80 h 80"/>
              <a:gd name="T28" fmla="*/ 28 w 84"/>
              <a:gd name="T29" fmla="*/ 80 h 80"/>
              <a:gd name="T30" fmla="*/ 28 w 84"/>
              <a:gd name="T31" fmla="*/ 28 h 80"/>
              <a:gd name="T32" fmla="*/ 48 w 84"/>
              <a:gd name="T33" fmla="*/ 28 h 80"/>
              <a:gd name="T34" fmla="*/ 48 w 84"/>
              <a:gd name="T35" fmla="*/ 34 h 80"/>
              <a:gd name="T36" fmla="*/ 64 w 84"/>
              <a:gd name="T37" fmla="*/ 28 h 80"/>
              <a:gd name="T38" fmla="*/ 84 w 84"/>
              <a:gd name="T39" fmla="*/ 53 h 80"/>
              <a:gd name="T40" fmla="*/ 84 w 84"/>
              <a:gd name="T41" fmla="*/ 80 h 80"/>
              <a:gd name="T42" fmla="*/ 64 w 84"/>
              <a:gd name="T43" fmla="*/ 80 h 80"/>
              <a:gd name="T44" fmla="*/ 64 w 84"/>
              <a:gd name="T45" fmla="*/ 52 h 80"/>
              <a:gd name="T46" fmla="*/ 56 w 84"/>
              <a:gd name="T47" fmla="*/ 4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4" h="80">
                <a:moveTo>
                  <a:pt x="20" y="80"/>
                </a:moveTo>
                <a:cubicBezTo>
                  <a:pt x="0" y="80"/>
                  <a:pt x="0" y="80"/>
                  <a:pt x="0" y="80"/>
                </a:cubicBezTo>
                <a:cubicBezTo>
                  <a:pt x="0" y="28"/>
                  <a:pt x="0" y="28"/>
                  <a:pt x="0" y="28"/>
                </a:cubicBezTo>
                <a:cubicBezTo>
                  <a:pt x="20" y="28"/>
                  <a:pt x="20" y="28"/>
                  <a:pt x="20" y="28"/>
                </a:cubicBezTo>
                <a:lnTo>
                  <a:pt x="20" y="80"/>
                </a:lnTo>
                <a:close/>
                <a:moveTo>
                  <a:pt x="10" y="20"/>
                </a:moveTo>
                <a:cubicBezTo>
                  <a:pt x="10" y="20"/>
                  <a:pt x="10" y="20"/>
                  <a:pt x="10" y="20"/>
                </a:cubicBezTo>
                <a:cubicBezTo>
                  <a:pt x="4" y="20"/>
                  <a:pt x="0" y="15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16" y="0"/>
                  <a:pt x="20" y="5"/>
                  <a:pt x="20" y="10"/>
                </a:cubicBezTo>
                <a:cubicBezTo>
                  <a:pt x="20" y="15"/>
                  <a:pt x="16" y="20"/>
                  <a:pt x="10" y="20"/>
                </a:cubicBezTo>
                <a:close/>
                <a:moveTo>
                  <a:pt x="56" y="44"/>
                </a:moveTo>
                <a:cubicBezTo>
                  <a:pt x="52" y="44"/>
                  <a:pt x="48" y="48"/>
                  <a:pt x="48" y="52"/>
                </a:cubicBezTo>
                <a:cubicBezTo>
                  <a:pt x="48" y="80"/>
                  <a:pt x="48" y="80"/>
                  <a:pt x="48" y="80"/>
                </a:cubicBezTo>
                <a:cubicBezTo>
                  <a:pt x="28" y="80"/>
                  <a:pt x="28" y="80"/>
                  <a:pt x="28" y="80"/>
                </a:cubicBezTo>
                <a:cubicBezTo>
                  <a:pt x="28" y="80"/>
                  <a:pt x="28" y="32"/>
                  <a:pt x="28" y="28"/>
                </a:cubicBezTo>
                <a:cubicBezTo>
                  <a:pt x="48" y="28"/>
                  <a:pt x="48" y="28"/>
                  <a:pt x="48" y="28"/>
                </a:cubicBezTo>
                <a:cubicBezTo>
                  <a:pt x="48" y="34"/>
                  <a:pt x="48" y="34"/>
                  <a:pt x="48" y="34"/>
                </a:cubicBezTo>
                <a:cubicBezTo>
                  <a:pt x="48" y="34"/>
                  <a:pt x="54" y="28"/>
                  <a:pt x="64" y="28"/>
                </a:cubicBezTo>
                <a:cubicBezTo>
                  <a:pt x="76" y="28"/>
                  <a:pt x="84" y="37"/>
                  <a:pt x="84" y="53"/>
                </a:cubicBezTo>
                <a:cubicBezTo>
                  <a:pt x="84" y="80"/>
                  <a:pt x="84" y="80"/>
                  <a:pt x="84" y="80"/>
                </a:cubicBezTo>
                <a:cubicBezTo>
                  <a:pt x="64" y="80"/>
                  <a:pt x="64" y="80"/>
                  <a:pt x="64" y="80"/>
                </a:cubicBezTo>
                <a:cubicBezTo>
                  <a:pt x="64" y="52"/>
                  <a:pt x="64" y="52"/>
                  <a:pt x="64" y="52"/>
                </a:cubicBezTo>
                <a:cubicBezTo>
                  <a:pt x="64" y="48"/>
                  <a:pt x="61" y="44"/>
                  <a:pt x="56" y="4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id-ID" sz="700">
              <a:latin typeface="Avenir Book" panose="02000503020000020003" pitchFamily="2" charset="0"/>
            </a:endParaRPr>
          </a:p>
        </p:txBody>
      </p:sp>
      <p:grpSp>
        <p:nvGrpSpPr>
          <p:cNvPr id="91" name="Group 381">
            <a:extLst>
              <a:ext uri="{FF2B5EF4-FFF2-40B4-BE49-F238E27FC236}">
                <a16:creationId xmlns:a16="http://schemas.microsoft.com/office/drawing/2014/main" id="{F80BD089-9519-4861-3E31-E8CDC56F8D0F}"/>
              </a:ext>
            </a:extLst>
          </p:cNvPr>
          <p:cNvGrpSpPr/>
          <p:nvPr/>
        </p:nvGrpSpPr>
        <p:grpSpPr>
          <a:xfrm>
            <a:off x="1064426" y="7978631"/>
            <a:ext cx="5961493" cy="2058855"/>
            <a:chOff x="1078773" y="5450053"/>
            <a:chExt cx="5961493" cy="2058855"/>
          </a:xfrm>
        </p:grpSpPr>
        <p:sp>
          <p:nvSpPr>
            <p:cNvPr id="92" name="TextBox 258">
              <a:extLst>
                <a:ext uri="{FF2B5EF4-FFF2-40B4-BE49-F238E27FC236}">
                  <a16:creationId xmlns:a16="http://schemas.microsoft.com/office/drawing/2014/main" id="{A47B0834-910D-FE07-D941-D7FFA5BF0780}"/>
                </a:ext>
              </a:extLst>
            </p:cNvPr>
            <p:cNvSpPr txBox="1"/>
            <p:nvPr/>
          </p:nvSpPr>
          <p:spPr>
            <a:xfrm>
              <a:off x="1078773" y="5450053"/>
              <a:ext cx="1822615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spc="300" dirty="0">
                  <a:latin typeface="Avenir Book" panose="02000503020000020003" pitchFamily="2" charset="0"/>
                </a:rPr>
                <a:t>PERSONNALITE</a:t>
              </a:r>
            </a:p>
          </p:txBody>
        </p:sp>
        <p:sp>
          <p:nvSpPr>
            <p:cNvPr id="93" name="TextBox 259">
              <a:extLst>
                <a:ext uri="{FF2B5EF4-FFF2-40B4-BE49-F238E27FC236}">
                  <a16:creationId xmlns:a16="http://schemas.microsoft.com/office/drawing/2014/main" id="{859E895E-BAE8-185F-F874-3818A6A5D57A}"/>
                </a:ext>
              </a:extLst>
            </p:cNvPr>
            <p:cNvSpPr txBox="1"/>
            <p:nvPr/>
          </p:nvSpPr>
          <p:spPr>
            <a:xfrm>
              <a:off x="3159000" y="5450053"/>
              <a:ext cx="144815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spc="300" dirty="0">
                  <a:latin typeface="Avenir Book" panose="02000503020000020003" pitchFamily="2" charset="0"/>
                </a:rPr>
                <a:t>FORMATION</a:t>
              </a:r>
            </a:p>
          </p:txBody>
        </p:sp>
        <p:cxnSp>
          <p:nvCxnSpPr>
            <p:cNvPr id="94" name="Straight Connector 322">
              <a:extLst>
                <a:ext uri="{FF2B5EF4-FFF2-40B4-BE49-F238E27FC236}">
                  <a16:creationId xmlns:a16="http://schemas.microsoft.com/office/drawing/2014/main" id="{3550BABF-6000-4069-84DC-B18BACE595DF}"/>
                </a:ext>
              </a:extLst>
            </p:cNvPr>
            <p:cNvCxnSpPr/>
            <p:nvPr/>
          </p:nvCxnSpPr>
          <p:spPr>
            <a:xfrm>
              <a:off x="3656471" y="5907495"/>
              <a:ext cx="0" cy="13565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" name="Group 332">
              <a:extLst>
                <a:ext uri="{FF2B5EF4-FFF2-40B4-BE49-F238E27FC236}">
                  <a16:creationId xmlns:a16="http://schemas.microsoft.com/office/drawing/2014/main" id="{58CAB5C0-8AE6-EA7E-9685-A5DB8DA257A2}"/>
                </a:ext>
              </a:extLst>
            </p:cNvPr>
            <p:cNvGrpSpPr/>
            <p:nvPr/>
          </p:nvGrpSpPr>
          <p:grpSpPr>
            <a:xfrm>
              <a:off x="3159000" y="5830114"/>
              <a:ext cx="3881266" cy="318036"/>
              <a:chOff x="3159000" y="5774234"/>
              <a:chExt cx="3881266" cy="318036"/>
            </a:xfrm>
          </p:grpSpPr>
          <p:grpSp>
            <p:nvGrpSpPr>
              <p:cNvPr id="112" name="Group 320">
                <a:extLst>
                  <a:ext uri="{FF2B5EF4-FFF2-40B4-BE49-F238E27FC236}">
                    <a16:creationId xmlns:a16="http://schemas.microsoft.com/office/drawing/2014/main" id="{C8D63277-F979-2CB4-4BD6-6360107457DE}"/>
                  </a:ext>
                </a:extLst>
              </p:cNvPr>
              <p:cNvGrpSpPr/>
              <p:nvPr/>
            </p:nvGrpSpPr>
            <p:grpSpPr>
              <a:xfrm>
                <a:off x="3159000" y="5774234"/>
                <a:ext cx="3881266" cy="318036"/>
                <a:chOff x="3159000" y="5774234"/>
                <a:chExt cx="3881266" cy="318036"/>
              </a:xfrm>
            </p:grpSpPr>
            <p:sp>
              <p:nvSpPr>
                <p:cNvPr id="114" name="TextBox 310">
                  <a:extLst>
                    <a:ext uri="{FF2B5EF4-FFF2-40B4-BE49-F238E27FC236}">
                      <a16:creationId xmlns:a16="http://schemas.microsoft.com/office/drawing/2014/main" id="{D716F39F-C7BE-B13E-A3C7-5BE41D6DB125}"/>
                    </a:ext>
                  </a:extLst>
                </p:cNvPr>
                <p:cNvSpPr txBox="1"/>
                <p:nvPr/>
              </p:nvSpPr>
              <p:spPr>
                <a:xfrm flipH="1">
                  <a:off x="3159000" y="5774234"/>
                  <a:ext cx="307777" cy="16158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>
                    <a:spcAft>
                      <a:spcPts val="200"/>
                    </a:spcAft>
                  </a:pPr>
                  <a:r>
                    <a:rPr lang="en-US" sz="1050" b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2006</a:t>
                  </a:r>
                  <a:endParaRPr lang="en-US" sz="1000" dirty="0">
                    <a:latin typeface="Avenir Book" panose="02000503020000020003" pitchFamily="2" charset="0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115" name="TextBox 309">
                  <a:extLst>
                    <a:ext uri="{FF2B5EF4-FFF2-40B4-BE49-F238E27FC236}">
                      <a16:creationId xmlns:a16="http://schemas.microsoft.com/office/drawing/2014/main" id="{B1B837F7-297D-1BBC-0927-8B3821076E20}"/>
                    </a:ext>
                  </a:extLst>
                </p:cNvPr>
                <p:cNvSpPr txBox="1"/>
                <p:nvPr/>
              </p:nvSpPr>
              <p:spPr>
                <a:xfrm flipH="1">
                  <a:off x="3872527" y="5774234"/>
                  <a:ext cx="3167739" cy="31803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>
                    <a:spcAft>
                      <a:spcPts val="200"/>
                    </a:spcAft>
                  </a:pPr>
                  <a:r>
                    <a:rPr lang="en-US" sz="700" b="1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School Name - </a:t>
                  </a:r>
                  <a:r>
                    <a:rPr lang="en-US" sz="7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Degree</a:t>
                  </a:r>
                </a:p>
                <a:p>
                  <a:pPr marL="108000" indent="-108000">
                    <a:spcAft>
                      <a:spcPts val="200"/>
                    </a:spcAft>
                    <a:buFont typeface="Arial" panose="020B0604020202020204" pitchFamily="34" charset="0"/>
                    <a:buChar char="•"/>
                  </a:pP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Lorem ipsum dolor sit </a:t>
                  </a:r>
                  <a:r>
                    <a:rPr lang="en-US" sz="600" i="1" dirty="0" err="1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amet</a:t>
                  </a: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, </a:t>
                  </a:r>
                  <a:r>
                    <a:rPr lang="en-US" sz="600" i="1" dirty="0" err="1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consectetur</a:t>
                  </a: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 </a:t>
                  </a:r>
                  <a:r>
                    <a:rPr lang="en-US" sz="600" i="1" dirty="0" err="1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adipiscing</a:t>
                  </a: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 </a:t>
                  </a:r>
                  <a:r>
                    <a:rPr lang="en-US" sz="600" i="1" dirty="0" err="1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elit</a:t>
                  </a: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. </a:t>
                  </a:r>
                  <a:r>
                    <a:rPr lang="it-IT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Morbi tristique sapien nec nulla rutrum imperdiet.</a:t>
                  </a:r>
                  <a:endParaRPr lang="en-US" sz="600" i="1" dirty="0">
                    <a:latin typeface="Avenir Book" panose="02000503020000020003" pitchFamily="2" charset="0"/>
                    <a:cs typeface="Segoe UI" panose="020B0502040204020203" pitchFamily="34" charset="0"/>
                  </a:endParaRPr>
                </a:p>
              </p:txBody>
            </p:sp>
          </p:grpSp>
          <p:sp>
            <p:nvSpPr>
              <p:cNvPr id="113" name="Oval 324">
                <a:extLst>
                  <a:ext uri="{FF2B5EF4-FFF2-40B4-BE49-F238E27FC236}">
                    <a16:creationId xmlns:a16="http://schemas.microsoft.com/office/drawing/2014/main" id="{0CD018D4-F9E5-2110-1872-E9351D8AF3E5}"/>
                  </a:ext>
                </a:extLst>
              </p:cNvPr>
              <p:cNvSpPr/>
              <p:nvPr/>
            </p:nvSpPr>
            <p:spPr>
              <a:xfrm>
                <a:off x="3632958" y="5831512"/>
                <a:ext cx="47025" cy="4702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latin typeface="Avenir Book" panose="02000503020000020003" pitchFamily="2" charset="0"/>
                </a:endParaRPr>
              </a:p>
            </p:txBody>
          </p:sp>
        </p:grpSp>
        <p:grpSp>
          <p:nvGrpSpPr>
            <p:cNvPr id="96" name="Group 331">
              <a:extLst>
                <a:ext uri="{FF2B5EF4-FFF2-40B4-BE49-F238E27FC236}">
                  <a16:creationId xmlns:a16="http://schemas.microsoft.com/office/drawing/2014/main" id="{D55AAA11-3431-63CC-7CA6-5B729128F7BB}"/>
                </a:ext>
              </a:extLst>
            </p:cNvPr>
            <p:cNvGrpSpPr/>
            <p:nvPr/>
          </p:nvGrpSpPr>
          <p:grpSpPr>
            <a:xfrm>
              <a:off x="3159000" y="6283700"/>
              <a:ext cx="3834240" cy="318036"/>
              <a:chOff x="3159000" y="6190489"/>
              <a:chExt cx="3834240" cy="318036"/>
            </a:xfrm>
          </p:grpSpPr>
          <p:grpSp>
            <p:nvGrpSpPr>
              <p:cNvPr id="108" name="Group 319">
                <a:extLst>
                  <a:ext uri="{FF2B5EF4-FFF2-40B4-BE49-F238E27FC236}">
                    <a16:creationId xmlns:a16="http://schemas.microsoft.com/office/drawing/2014/main" id="{5FC12BBC-B217-EB0D-B1CF-9256FED1880D}"/>
                  </a:ext>
                </a:extLst>
              </p:cNvPr>
              <p:cNvGrpSpPr/>
              <p:nvPr/>
            </p:nvGrpSpPr>
            <p:grpSpPr>
              <a:xfrm>
                <a:off x="3159000" y="6190489"/>
                <a:ext cx="3834240" cy="318036"/>
                <a:chOff x="3159000" y="6145924"/>
                <a:chExt cx="3834240" cy="318036"/>
              </a:xfrm>
            </p:grpSpPr>
            <p:sp>
              <p:nvSpPr>
                <p:cNvPr id="110" name="TextBox 308">
                  <a:extLst>
                    <a:ext uri="{FF2B5EF4-FFF2-40B4-BE49-F238E27FC236}">
                      <a16:creationId xmlns:a16="http://schemas.microsoft.com/office/drawing/2014/main" id="{30628ED9-B539-D01F-12B9-25A49B12FF6F}"/>
                    </a:ext>
                  </a:extLst>
                </p:cNvPr>
                <p:cNvSpPr txBox="1"/>
                <p:nvPr/>
              </p:nvSpPr>
              <p:spPr>
                <a:xfrm flipH="1">
                  <a:off x="3159000" y="6145924"/>
                  <a:ext cx="307777" cy="16158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>
                    <a:spcAft>
                      <a:spcPts val="200"/>
                    </a:spcAft>
                  </a:pPr>
                  <a:r>
                    <a:rPr lang="en-US" sz="1050" b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2009</a:t>
                  </a:r>
                  <a:endParaRPr lang="en-US" sz="1000" dirty="0">
                    <a:latin typeface="Avenir Book" panose="02000503020000020003" pitchFamily="2" charset="0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111" name="TextBox 307">
                  <a:extLst>
                    <a:ext uri="{FF2B5EF4-FFF2-40B4-BE49-F238E27FC236}">
                      <a16:creationId xmlns:a16="http://schemas.microsoft.com/office/drawing/2014/main" id="{544217BF-5691-5CCD-1EF1-4E89C1317492}"/>
                    </a:ext>
                  </a:extLst>
                </p:cNvPr>
                <p:cNvSpPr txBox="1"/>
                <p:nvPr/>
              </p:nvSpPr>
              <p:spPr>
                <a:xfrm flipH="1">
                  <a:off x="3872527" y="6145924"/>
                  <a:ext cx="3120713" cy="31803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>
                    <a:spcAft>
                      <a:spcPts val="200"/>
                    </a:spcAft>
                  </a:pPr>
                  <a:r>
                    <a:rPr lang="en-US" sz="700" b="1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School Name - </a:t>
                  </a:r>
                  <a:r>
                    <a:rPr lang="en-US" sz="7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Degree</a:t>
                  </a:r>
                </a:p>
                <a:p>
                  <a:pPr marL="108000" indent="-108000">
                    <a:spcAft>
                      <a:spcPts val="200"/>
                    </a:spcAft>
                    <a:buFont typeface="Arial" panose="020B0604020202020204" pitchFamily="34" charset="0"/>
                    <a:buChar char="•"/>
                  </a:pP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Lorem ipsum dolor sit </a:t>
                  </a:r>
                  <a:r>
                    <a:rPr lang="en-US" sz="600" i="1" dirty="0" err="1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amet</a:t>
                  </a: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, </a:t>
                  </a:r>
                  <a:r>
                    <a:rPr lang="en-US" sz="600" i="1" dirty="0" err="1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consectetur</a:t>
                  </a: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 </a:t>
                  </a:r>
                  <a:r>
                    <a:rPr lang="en-US" sz="600" i="1" dirty="0" err="1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adipiscing</a:t>
                  </a: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 </a:t>
                  </a:r>
                  <a:r>
                    <a:rPr lang="en-US" sz="600" i="1" dirty="0" err="1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elit</a:t>
                  </a: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. </a:t>
                  </a:r>
                  <a:r>
                    <a:rPr lang="it-IT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Morbi tristique sapien nec nulla rutrum imperdiet.</a:t>
                  </a:r>
                  <a:endParaRPr lang="en-US" sz="600" i="1" dirty="0">
                    <a:latin typeface="Avenir Book" panose="02000503020000020003" pitchFamily="2" charset="0"/>
                    <a:cs typeface="Segoe UI" panose="020B0502040204020203" pitchFamily="34" charset="0"/>
                  </a:endParaRPr>
                </a:p>
              </p:txBody>
            </p:sp>
          </p:grpSp>
          <p:sp>
            <p:nvSpPr>
              <p:cNvPr id="109" name="Oval 325">
                <a:extLst>
                  <a:ext uri="{FF2B5EF4-FFF2-40B4-BE49-F238E27FC236}">
                    <a16:creationId xmlns:a16="http://schemas.microsoft.com/office/drawing/2014/main" id="{0DA8B867-CF8A-49EC-12D2-C0C0E4CC7358}"/>
                  </a:ext>
                </a:extLst>
              </p:cNvPr>
              <p:cNvSpPr/>
              <p:nvPr/>
            </p:nvSpPr>
            <p:spPr>
              <a:xfrm>
                <a:off x="3632958" y="6247767"/>
                <a:ext cx="47025" cy="4702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latin typeface="Avenir Book" panose="02000503020000020003" pitchFamily="2" charset="0"/>
                </a:endParaRPr>
              </a:p>
            </p:txBody>
          </p:sp>
        </p:grpSp>
        <p:grpSp>
          <p:nvGrpSpPr>
            <p:cNvPr id="97" name="Group 330">
              <a:extLst>
                <a:ext uri="{FF2B5EF4-FFF2-40B4-BE49-F238E27FC236}">
                  <a16:creationId xmlns:a16="http://schemas.microsoft.com/office/drawing/2014/main" id="{D1664BAF-094B-D9C8-3667-5E8E3633694E}"/>
                </a:ext>
              </a:extLst>
            </p:cNvPr>
            <p:cNvGrpSpPr/>
            <p:nvPr/>
          </p:nvGrpSpPr>
          <p:grpSpPr>
            <a:xfrm>
              <a:off x="3159000" y="6737286"/>
              <a:ext cx="3834238" cy="318036"/>
              <a:chOff x="3159000" y="6606744"/>
              <a:chExt cx="3834238" cy="318036"/>
            </a:xfrm>
          </p:grpSpPr>
          <p:grpSp>
            <p:nvGrpSpPr>
              <p:cNvPr id="104" name="Group 318">
                <a:extLst>
                  <a:ext uri="{FF2B5EF4-FFF2-40B4-BE49-F238E27FC236}">
                    <a16:creationId xmlns:a16="http://schemas.microsoft.com/office/drawing/2014/main" id="{462C0132-0BEB-0FFB-EF18-AB2464EF6BAE}"/>
                  </a:ext>
                </a:extLst>
              </p:cNvPr>
              <p:cNvGrpSpPr/>
              <p:nvPr/>
            </p:nvGrpSpPr>
            <p:grpSpPr>
              <a:xfrm>
                <a:off x="3159000" y="6606744"/>
                <a:ext cx="3834238" cy="318036"/>
                <a:chOff x="3159000" y="6517614"/>
                <a:chExt cx="3834238" cy="318036"/>
              </a:xfrm>
            </p:grpSpPr>
            <p:sp>
              <p:nvSpPr>
                <p:cNvPr id="106" name="TextBox 306">
                  <a:extLst>
                    <a:ext uri="{FF2B5EF4-FFF2-40B4-BE49-F238E27FC236}">
                      <a16:creationId xmlns:a16="http://schemas.microsoft.com/office/drawing/2014/main" id="{EFBEB2E2-B948-1969-4047-C590E2898D76}"/>
                    </a:ext>
                  </a:extLst>
                </p:cNvPr>
                <p:cNvSpPr txBox="1"/>
                <p:nvPr/>
              </p:nvSpPr>
              <p:spPr>
                <a:xfrm flipH="1">
                  <a:off x="3159000" y="6517614"/>
                  <a:ext cx="307777" cy="16158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>
                    <a:spcAft>
                      <a:spcPts val="200"/>
                    </a:spcAft>
                  </a:pPr>
                  <a:r>
                    <a:rPr lang="en-US" sz="1050" b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2012</a:t>
                  </a:r>
                  <a:endParaRPr lang="en-US" sz="1000" dirty="0">
                    <a:latin typeface="Avenir Book" panose="02000503020000020003" pitchFamily="2" charset="0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107" name="TextBox 305">
                  <a:extLst>
                    <a:ext uri="{FF2B5EF4-FFF2-40B4-BE49-F238E27FC236}">
                      <a16:creationId xmlns:a16="http://schemas.microsoft.com/office/drawing/2014/main" id="{9118ACC8-C3B1-C12D-2165-53B5BE9A1A82}"/>
                    </a:ext>
                  </a:extLst>
                </p:cNvPr>
                <p:cNvSpPr txBox="1"/>
                <p:nvPr/>
              </p:nvSpPr>
              <p:spPr>
                <a:xfrm flipH="1">
                  <a:off x="3872528" y="6517614"/>
                  <a:ext cx="3120710" cy="31803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>
                    <a:spcAft>
                      <a:spcPts val="200"/>
                    </a:spcAft>
                  </a:pPr>
                  <a:r>
                    <a:rPr lang="en-US" sz="700" b="1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School Name - </a:t>
                  </a:r>
                  <a:r>
                    <a:rPr lang="en-US" sz="7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Degree</a:t>
                  </a:r>
                </a:p>
                <a:p>
                  <a:pPr marL="108000" indent="-108000">
                    <a:spcAft>
                      <a:spcPts val="200"/>
                    </a:spcAft>
                    <a:buFont typeface="Arial" panose="020B0604020202020204" pitchFamily="34" charset="0"/>
                    <a:buChar char="•"/>
                  </a:pP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Lorem ipsum dolor sit </a:t>
                  </a:r>
                  <a:r>
                    <a:rPr lang="en-US" sz="600" i="1" dirty="0" err="1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amet</a:t>
                  </a: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, </a:t>
                  </a:r>
                  <a:r>
                    <a:rPr lang="en-US" sz="600" i="1" dirty="0" err="1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consectetur</a:t>
                  </a: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 </a:t>
                  </a:r>
                  <a:r>
                    <a:rPr lang="en-US" sz="600" i="1" dirty="0" err="1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adipiscing</a:t>
                  </a: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 </a:t>
                  </a:r>
                  <a:r>
                    <a:rPr lang="en-US" sz="600" i="1" dirty="0" err="1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elit</a:t>
                  </a: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. </a:t>
                  </a:r>
                  <a:r>
                    <a:rPr lang="it-IT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Morbi tristique sapien nec nulla rutrum imperdiet.</a:t>
                  </a:r>
                  <a:endParaRPr lang="en-US" sz="600" i="1" dirty="0">
                    <a:latin typeface="Avenir Book" panose="02000503020000020003" pitchFamily="2" charset="0"/>
                    <a:cs typeface="Segoe UI" panose="020B0502040204020203" pitchFamily="34" charset="0"/>
                  </a:endParaRPr>
                </a:p>
              </p:txBody>
            </p:sp>
          </p:grpSp>
          <p:sp>
            <p:nvSpPr>
              <p:cNvPr id="105" name="Oval 326">
                <a:extLst>
                  <a:ext uri="{FF2B5EF4-FFF2-40B4-BE49-F238E27FC236}">
                    <a16:creationId xmlns:a16="http://schemas.microsoft.com/office/drawing/2014/main" id="{A039C2C7-1CE1-095C-2E48-6403D7C1809A}"/>
                  </a:ext>
                </a:extLst>
              </p:cNvPr>
              <p:cNvSpPr/>
              <p:nvPr/>
            </p:nvSpPr>
            <p:spPr>
              <a:xfrm>
                <a:off x="3632958" y="6664022"/>
                <a:ext cx="47025" cy="4702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latin typeface="Avenir Book" panose="02000503020000020003" pitchFamily="2" charset="0"/>
                </a:endParaRPr>
              </a:p>
            </p:txBody>
          </p:sp>
        </p:grpSp>
        <p:grpSp>
          <p:nvGrpSpPr>
            <p:cNvPr id="98" name="Group 329">
              <a:extLst>
                <a:ext uri="{FF2B5EF4-FFF2-40B4-BE49-F238E27FC236}">
                  <a16:creationId xmlns:a16="http://schemas.microsoft.com/office/drawing/2014/main" id="{4683472E-A15C-8B07-0C07-46B0115C4402}"/>
                </a:ext>
              </a:extLst>
            </p:cNvPr>
            <p:cNvGrpSpPr/>
            <p:nvPr/>
          </p:nvGrpSpPr>
          <p:grpSpPr>
            <a:xfrm>
              <a:off x="3159000" y="7190872"/>
              <a:ext cx="3881262" cy="318036"/>
              <a:chOff x="3159000" y="7023000"/>
              <a:chExt cx="3881262" cy="318036"/>
            </a:xfrm>
          </p:grpSpPr>
          <p:grpSp>
            <p:nvGrpSpPr>
              <p:cNvPr id="100" name="Group 317">
                <a:extLst>
                  <a:ext uri="{FF2B5EF4-FFF2-40B4-BE49-F238E27FC236}">
                    <a16:creationId xmlns:a16="http://schemas.microsoft.com/office/drawing/2014/main" id="{03F2DD95-1587-63F1-BA4E-7A0EE0AF9002}"/>
                  </a:ext>
                </a:extLst>
              </p:cNvPr>
              <p:cNvGrpSpPr/>
              <p:nvPr/>
            </p:nvGrpSpPr>
            <p:grpSpPr>
              <a:xfrm>
                <a:off x="3159000" y="7023000"/>
                <a:ext cx="3881262" cy="318036"/>
                <a:chOff x="3159000" y="6889305"/>
                <a:chExt cx="3881262" cy="318036"/>
              </a:xfrm>
            </p:grpSpPr>
            <p:sp>
              <p:nvSpPr>
                <p:cNvPr id="102" name="TextBox 303">
                  <a:extLst>
                    <a:ext uri="{FF2B5EF4-FFF2-40B4-BE49-F238E27FC236}">
                      <a16:creationId xmlns:a16="http://schemas.microsoft.com/office/drawing/2014/main" id="{9712C367-BC2E-15A1-B2EE-87E11CBF8F6A}"/>
                    </a:ext>
                  </a:extLst>
                </p:cNvPr>
                <p:cNvSpPr txBox="1"/>
                <p:nvPr/>
              </p:nvSpPr>
              <p:spPr>
                <a:xfrm flipH="1">
                  <a:off x="3872527" y="6889305"/>
                  <a:ext cx="3167735" cy="31803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>
                    <a:spcAft>
                      <a:spcPts val="200"/>
                    </a:spcAft>
                  </a:pPr>
                  <a:r>
                    <a:rPr lang="en-US" sz="700" b="1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School Name - </a:t>
                  </a:r>
                  <a:r>
                    <a:rPr lang="en-US" sz="7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Degree</a:t>
                  </a:r>
                </a:p>
                <a:p>
                  <a:pPr marL="108000" indent="-108000">
                    <a:spcAft>
                      <a:spcPts val="200"/>
                    </a:spcAft>
                    <a:buFont typeface="Arial" panose="020B0604020202020204" pitchFamily="34" charset="0"/>
                    <a:buChar char="•"/>
                  </a:pP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Lorem ipsum dolor sit </a:t>
                  </a:r>
                  <a:r>
                    <a:rPr lang="en-US" sz="600" i="1" dirty="0" err="1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amet</a:t>
                  </a: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, </a:t>
                  </a:r>
                  <a:r>
                    <a:rPr lang="en-US" sz="600" i="1" dirty="0" err="1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consectetur</a:t>
                  </a: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 </a:t>
                  </a:r>
                  <a:r>
                    <a:rPr lang="en-US" sz="600" i="1" dirty="0" err="1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adipiscing</a:t>
                  </a: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 </a:t>
                  </a:r>
                  <a:r>
                    <a:rPr lang="en-US" sz="600" i="1" dirty="0" err="1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elit</a:t>
                  </a:r>
                  <a:r>
                    <a:rPr lang="en-US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. </a:t>
                  </a:r>
                  <a:r>
                    <a:rPr lang="it-IT" sz="600" i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Morbi tristique sapien nec nulla rutrum imperdiet.</a:t>
                  </a:r>
                  <a:endParaRPr lang="en-US" sz="600" i="1" dirty="0">
                    <a:latin typeface="Avenir Book" panose="02000503020000020003" pitchFamily="2" charset="0"/>
                    <a:cs typeface="Segoe UI" panose="020B0502040204020203" pitchFamily="34" charset="0"/>
                  </a:endParaRPr>
                </a:p>
              </p:txBody>
            </p:sp>
            <p:sp>
              <p:nvSpPr>
                <p:cNvPr id="103" name="TextBox 304">
                  <a:extLst>
                    <a:ext uri="{FF2B5EF4-FFF2-40B4-BE49-F238E27FC236}">
                      <a16:creationId xmlns:a16="http://schemas.microsoft.com/office/drawing/2014/main" id="{504AE091-2B52-1283-D1A4-84242409248A}"/>
                    </a:ext>
                  </a:extLst>
                </p:cNvPr>
                <p:cNvSpPr txBox="1"/>
                <p:nvPr/>
              </p:nvSpPr>
              <p:spPr>
                <a:xfrm flipH="1">
                  <a:off x="3159000" y="6889305"/>
                  <a:ext cx="307777" cy="16158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>
                    <a:spcAft>
                      <a:spcPts val="200"/>
                    </a:spcAft>
                  </a:pPr>
                  <a:r>
                    <a:rPr lang="en-US" sz="1050" b="1" dirty="0">
                      <a:latin typeface="Avenir Book" panose="02000503020000020003" pitchFamily="2" charset="0"/>
                      <a:cs typeface="Segoe UI" panose="020B0502040204020203" pitchFamily="34" charset="0"/>
                    </a:rPr>
                    <a:t>2016</a:t>
                  </a:r>
                  <a:endParaRPr lang="en-US" sz="1000" dirty="0">
                    <a:latin typeface="Avenir Book" panose="02000503020000020003" pitchFamily="2" charset="0"/>
                    <a:cs typeface="Segoe UI" panose="020B0502040204020203" pitchFamily="34" charset="0"/>
                  </a:endParaRPr>
                </a:p>
              </p:txBody>
            </p:sp>
          </p:grpSp>
          <p:sp>
            <p:nvSpPr>
              <p:cNvPr id="101" name="Oval 327">
                <a:extLst>
                  <a:ext uri="{FF2B5EF4-FFF2-40B4-BE49-F238E27FC236}">
                    <a16:creationId xmlns:a16="http://schemas.microsoft.com/office/drawing/2014/main" id="{1FF99EC3-45F7-5439-C878-AAAFB68CD1D7}"/>
                  </a:ext>
                </a:extLst>
              </p:cNvPr>
              <p:cNvSpPr/>
              <p:nvPr/>
            </p:nvSpPr>
            <p:spPr>
              <a:xfrm>
                <a:off x="3632958" y="7080278"/>
                <a:ext cx="47025" cy="4702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latin typeface="Avenir Book" panose="02000503020000020003" pitchFamily="2" charset="0"/>
                </a:endParaRPr>
              </a:p>
            </p:txBody>
          </p:sp>
        </p:grpSp>
        <p:sp>
          <p:nvSpPr>
            <p:cNvPr id="99" name="TextBox 342">
              <a:extLst>
                <a:ext uri="{FF2B5EF4-FFF2-40B4-BE49-F238E27FC236}">
                  <a16:creationId xmlns:a16="http://schemas.microsoft.com/office/drawing/2014/main" id="{FE511823-6AE0-EBF5-BADC-B5122BDF051E}"/>
                </a:ext>
              </a:extLst>
            </p:cNvPr>
            <p:cNvSpPr txBox="1"/>
            <p:nvPr/>
          </p:nvSpPr>
          <p:spPr>
            <a:xfrm flipH="1">
              <a:off x="1081491" y="5726335"/>
              <a:ext cx="917219" cy="95923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171450" indent="-17145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Créatif</a:t>
              </a:r>
              <a:endParaRPr lang="en-US" sz="900" dirty="0">
                <a:latin typeface="Avenir Book" panose="02000503020000020003" pitchFamily="2" charset="0"/>
                <a:cs typeface="Segoe UI" panose="020B0502040204020203" pitchFamily="34" charset="0"/>
              </a:endParaRPr>
            </a:p>
            <a:p>
              <a:pPr marL="171450" indent="-17145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Sérieux</a:t>
              </a:r>
              <a:endParaRPr lang="en-US" sz="900" dirty="0">
                <a:latin typeface="Avenir Book" panose="02000503020000020003" pitchFamily="2" charset="0"/>
                <a:cs typeface="Segoe UI" panose="020B0502040204020203" pitchFamily="34" charset="0"/>
              </a:endParaRPr>
            </a:p>
            <a:p>
              <a:pPr marL="171450" indent="-17145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Organisé</a:t>
              </a:r>
              <a:endParaRPr lang="en-US" sz="900" dirty="0">
                <a:latin typeface="Avenir Book" panose="02000503020000020003" pitchFamily="2" charset="0"/>
                <a:cs typeface="Segoe UI" panose="020B0502040204020203" pitchFamily="34" charset="0"/>
              </a:endParaRPr>
            </a:p>
            <a:p>
              <a:pPr marL="171450" indent="-17145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Innovant</a:t>
              </a:r>
            </a:p>
            <a:p>
              <a:pPr marL="171450" indent="-17145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US" sz="900" dirty="0" err="1">
                  <a:latin typeface="Avenir Book" panose="02000503020000020003" pitchFamily="2" charset="0"/>
                  <a:cs typeface="Segoe UI" panose="020B0502040204020203" pitchFamily="34" charset="0"/>
                </a:rPr>
                <a:t>Ponctuel</a:t>
              </a:r>
              <a:endParaRPr lang="en-US" sz="900" dirty="0">
                <a:latin typeface="Avenir Book" panose="02000503020000020003" pitchFamily="2" charset="0"/>
                <a:cs typeface="Segoe UI" panose="020B0502040204020203" pitchFamily="34" charset="0"/>
              </a:endParaRPr>
            </a:p>
            <a:p>
              <a:pPr marL="171450" indent="-171450"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en-US" sz="900" dirty="0">
                  <a:latin typeface="Avenir Book" panose="02000503020000020003" pitchFamily="2" charset="0"/>
                  <a:cs typeface="Segoe UI" panose="020B0502040204020203" pitchFamily="34" charset="0"/>
                </a:rPr>
                <a:t>Communicant</a:t>
              </a:r>
            </a:p>
          </p:txBody>
        </p:sp>
      </p:grpSp>
      <p:grpSp>
        <p:nvGrpSpPr>
          <p:cNvPr id="116" name="Group 388">
            <a:extLst>
              <a:ext uri="{FF2B5EF4-FFF2-40B4-BE49-F238E27FC236}">
                <a16:creationId xmlns:a16="http://schemas.microsoft.com/office/drawing/2014/main" id="{655945C8-E559-DA39-E1E2-0534002611F5}"/>
              </a:ext>
            </a:extLst>
          </p:cNvPr>
          <p:cNvGrpSpPr/>
          <p:nvPr/>
        </p:nvGrpSpPr>
        <p:grpSpPr>
          <a:xfrm>
            <a:off x="1078773" y="7709088"/>
            <a:ext cx="5185227" cy="0"/>
            <a:chOff x="1078773" y="3063000"/>
            <a:chExt cx="5185227" cy="0"/>
          </a:xfrm>
        </p:grpSpPr>
        <p:cxnSp>
          <p:nvCxnSpPr>
            <p:cNvPr id="117" name="Straight Connector 389">
              <a:extLst>
                <a:ext uri="{FF2B5EF4-FFF2-40B4-BE49-F238E27FC236}">
                  <a16:creationId xmlns:a16="http://schemas.microsoft.com/office/drawing/2014/main" id="{8DE0377F-AE5A-5D76-100E-B1C6564AE497}"/>
                </a:ext>
              </a:extLst>
            </p:cNvPr>
            <p:cNvCxnSpPr/>
            <p:nvPr/>
          </p:nvCxnSpPr>
          <p:spPr>
            <a:xfrm>
              <a:off x="1078773" y="3063000"/>
              <a:ext cx="159545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390">
              <a:extLst>
                <a:ext uri="{FF2B5EF4-FFF2-40B4-BE49-F238E27FC236}">
                  <a16:creationId xmlns:a16="http://schemas.microsoft.com/office/drawing/2014/main" id="{BEAAB0DD-D10D-6D66-E6F8-43CD98D15351}"/>
                </a:ext>
              </a:extLst>
            </p:cNvPr>
            <p:cNvCxnSpPr/>
            <p:nvPr/>
          </p:nvCxnSpPr>
          <p:spPr>
            <a:xfrm>
              <a:off x="3159000" y="3063000"/>
              <a:ext cx="3105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TextBox 61">
            <a:extLst>
              <a:ext uri="{FF2B5EF4-FFF2-40B4-BE49-F238E27FC236}">
                <a16:creationId xmlns:a16="http://schemas.microsoft.com/office/drawing/2014/main" id="{AAD34D50-28A9-21F4-7A25-0C5E7D679495}"/>
              </a:ext>
            </a:extLst>
          </p:cNvPr>
          <p:cNvSpPr txBox="1"/>
          <p:nvPr/>
        </p:nvSpPr>
        <p:spPr>
          <a:xfrm flipH="1">
            <a:off x="3114731" y="5285323"/>
            <a:ext cx="4071645" cy="7899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b="1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Titre</a:t>
            </a:r>
            <a:r>
              <a:rPr lang="en-US" sz="800" b="1" i="1" dirty="0">
                <a:latin typeface="Avenir Book" panose="02000503020000020003" pitchFamily="2" charset="0"/>
                <a:cs typeface="Segoe UI" panose="020B0502040204020203" pitchFamily="34" charset="0"/>
              </a:rPr>
              <a:t> du poste – </a:t>
            </a:r>
            <a:r>
              <a:rPr lang="en-US" sz="800" i="1" dirty="0">
                <a:latin typeface="Avenir Book" panose="02000503020000020003" pitchFamily="2" charset="0"/>
                <a:cs typeface="Segoe UI" panose="020B0502040204020203" pitchFamily="34" charset="0"/>
              </a:rPr>
              <a:t>Nom de la société, Ville</a:t>
            </a:r>
          </a:p>
          <a:p>
            <a:pPr marL="108000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 Morbi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tristique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nec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Nullam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augue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id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velit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luctus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maximus.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Interdum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et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malesuada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fames ac ante 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endParaRPr lang="en-US" sz="800" dirty="0">
              <a:latin typeface="Avenir Book" panose="02000503020000020003" pitchFamily="2" charset="0"/>
              <a:cs typeface="Segoe UI" panose="020B0502040204020203" pitchFamily="34" charset="0"/>
            </a:endParaRPr>
          </a:p>
          <a:p>
            <a:pPr marL="108000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8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 Morbi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tristique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nec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</a:p>
        </p:txBody>
      </p:sp>
      <p:sp>
        <p:nvSpPr>
          <p:cNvPr id="120" name="TextBox 62">
            <a:extLst>
              <a:ext uri="{FF2B5EF4-FFF2-40B4-BE49-F238E27FC236}">
                <a16:creationId xmlns:a16="http://schemas.microsoft.com/office/drawing/2014/main" id="{E641E97F-3262-FB7D-47E9-B9A5ED31C0F1}"/>
              </a:ext>
            </a:extLst>
          </p:cNvPr>
          <p:cNvSpPr txBox="1"/>
          <p:nvPr/>
        </p:nvSpPr>
        <p:spPr>
          <a:xfrm flipH="1">
            <a:off x="3114735" y="5076977"/>
            <a:ext cx="1401991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1050" b="1" dirty="0">
                <a:latin typeface="Avenir Book" panose="02000503020000020003" pitchFamily="2" charset="0"/>
                <a:cs typeface="Segoe UI" panose="020B0502040204020203" pitchFamily="34" charset="0"/>
              </a:rPr>
              <a:t>2016</a:t>
            </a:r>
            <a:endParaRPr lang="en-US" sz="1000" dirty="0">
              <a:latin typeface="Avenir Book" panose="02000503020000020003" pitchFamily="2" charset="0"/>
              <a:cs typeface="Segoe UI" panose="020B0502040204020203" pitchFamily="34" charset="0"/>
            </a:endParaRPr>
          </a:p>
        </p:txBody>
      </p:sp>
      <p:sp>
        <p:nvSpPr>
          <p:cNvPr id="121" name="TextBox 61">
            <a:extLst>
              <a:ext uri="{FF2B5EF4-FFF2-40B4-BE49-F238E27FC236}">
                <a16:creationId xmlns:a16="http://schemas.microsoft.com/office/drawing/2014/main" id="{70AD912C-A540-1587-41E4-CCD65783F0D1}"/>
              </a:ext>
            </a:extLst>
          </p:cNvPr>
          <p:cNvSpPr txBox="1"/>
          <p:nvPr/>
        </p:nvSpPr>
        <p:spPr>
          <a:xfrm flipH="1">
            <a:off x="3102307" y="6532090"/>
            <a:ext cx="4071644" cy="7899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b="1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Titre</a:t>
            </a:r>
            <a:r>
              <a:rPr lang="en-US" sz="800" b="1" i="1" dirty="0">
                <a:latin typeface="Avenir Book" panose="02000503020000020003" pitchFamily="2" charset="0"/>
                <a:cs typeface="Segoe UI" panose="020B0502040204020203" pitchFamily="34" charset="0"/>
              </a:rPr>
              <a:t> du poste – </a:t>
            </a:r>
            <a:r>
              <a:rPr lang="en-US" sz="800" i="1" dirty="0">
                <a:latin typeface="Avenir Book" panose="02000503020000020003" pitchFamily="2" charset="0"/>
                <a:cs typeface="Segoe UI" panose="020B0502040204020203" pitchFamily="34" charset="0"/>
              </a:rPr>
              <a:t>Nom de la société, Ville</a:t>
            </a:r>
          </a:p>
          <a:p>
            <a:pPr marL="108000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 Morbi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tristique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nec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Nullam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augue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id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velit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luctus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maximus.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Interdum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et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malesuada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fames ac ante 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endParaRPr lang="en-US" sz="800" dirty="0">
              <a:latin typeface="Avenir Book" panose="02000503020000020003" pitchFamily="2" charset="0"/>
              <a:cs typeface="Segoe UI" panose="020B0502040204020203" pitchFamily="34" charset="0"/>
            </a:endParaRPr>
          </a:p>
          <a:p>
            <a:pPr marL="108000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8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 Morbi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tristique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nec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</a:p>
        </p:txBody>
      </p:sp>
      <p:sp>
        <p:nvSpPr>
          <p:cNvPr id="122" name="TextBox 62">
            <a:extLst>
              <a:ext uri="{FF2B5EF4-FFF2-40B4-BE49-F238E27FC236}">
                <a16:creationId xmlns:a16="http://schemas.microsoft.com/office/drawing/2014/main" id="{6261C6E9-7AEE-2D07-A209-37556ABBB1EC}"/>
              </a:ext>
            </a:extLst>
          </p:cNvPr>
          <p:cNvSpPr txBox="1"/>
          <p:nvPr/>
        </p:nvSpPr>
        <p:spPr>
          <a:xfrm flipH="1">
            <a:off x="3102312" y="6323744"/>
            <a:ext cx="1401991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1050" b="1" dirty="0">
                <a:latin typeface="Avenir Book" panose="02000503020000020003" pitchFamily="2" charset="0"/>
                <a:cs typeface="Segoe UI" panose="020B0502040204020203" pitchFamily="34" charset="0"/>
              </a:rPr>
              <a:t>2016</a:t>
            </a:r>
            <a:endParaRPr lang="en-US" sz="1000" dirty="0">
              <a:latin typeface="Avenir Book" panose="02000503020000020003" pitchFamily="2" charset="0"/>
              <a:cs typeface="Segoe UI" panose="020B0502040204020203" pitchFamily="34" charset="0"/>
            </a:endParaRPr>
          </a:p>
        </p:txBody>
      </p:sp>
      <p:sp>
        <p:nvSpPr>
          <p:cNvPr id="123" name="TextBox 35">
            <a:extLst>
              <a:ext uri="{FF2B5EF4-FFF2-40B4-BE49-F238E27FC236}">
                <a16:creationId xmlns:a16="http://schemas.microsoft.com/office/drawing/2014/main" id="{8E2F9D94-6E54-235E-ECAF-1030EE5E2D74}"/>
              </a:ext>
            </a:extLst>
          </p:cNvPr>
          <p:cNvSpPr txBox="1"/>
          <p:nvPr/>
        </p:nvSpPr>
        <p:spPr>
          <a:xfrm>
            <a:off x="3132879" y="3390249"/>
            <a:ext cx="148598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spc="300" dirty="0">
                <a:latin typeface="Avenir Book" panose="02000503020000020003" pitchFamily="2" charset="0"/>
              </a:rPr>
              <a:t>EXPERIENCE</a:t>
            </a:r>
          </a:p>
        </p:txBody>
      </p:sp>
      <p:sp>
        <p:nvSpPr>
          <p:cNvPr id="124" name="TextBox 61">
            <a:extLst>
              <a:ext uri="{FF2B5EF4-FFF2-40B4-BE49-F238E27FC236}">
                <a16:creationId xmlns:a16="http://schemas.microsoft.com/office/drawing/2014/main" id="{DA562901-FC07-0CFA-0DA1-4BC0EF3BF044}"/>
              </a:ext>
            </a:extLst>
          </p:cNvPr>
          <p:cNvSpPr txBox="1"/>
          <p:nvPr/>
        </p:nvSpPr>
        <p:spPr>
          <a:xfrm flipH="1">
            <a:off x="3114730" y="3951870"/>
            <a:ext cx="4102932" cy="9130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b="1" i="1" dirty="0" err="1">
                <a:latin typeface="Avenir Book" panose="02000503020000020003" pitchFamily="2" charset="0"/>
                <a:cs typeface="Segoe UI" panose="020B0502040204020203" pitchFamily="34" charset="0"/>
              </a:rPr>
              <a:t>Titre</a:t>
            </a:r>
            <a:r>
              <a:rPr lang="en-US" sz="800" b="1" i="1" dirty="0">
                <a:latin typeface="Avenir Book" panose="02000503020000020003" pitchFamily="2" charset="0"/>
                <a:cs typeface="Segoe UI" panose="020B0502040204020203" pitchFamily="34" charset="0"/>
              </a:rPr>
              <a:t> du poste – </a:t>
            </a:r>
            <a:r>
              <a:rPr lang="en-US" sz="800" i="1" dirty="0">
                <a:latin typeface="Avenir Book" panose="02000503020000020003" pitchFamily="2" charset="0"/>
                <a:cs typeface="Segoe UI" panose="020B0502040204020203" pitchFamily="34" charset="0"/>
              </a:rPr>
              <a:t>Nom de la société, Ville</a:t>
            </a:r>
          </a:p>
          <a:p>
            <a:pPr marL="108000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 Morbi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tristique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nec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Nullam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augue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id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velit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luctus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maximus.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Interdum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et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malesuada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fames ac ante 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endParaRPr lang="en-US" sz="800" dirty="0">
              <a:latin typeface="Avenir Book" panose="02000503020000020003" pitchFamily="2" charset="0"/>
              <a:cs typeface="Segoe UI" panose="020B0502040204020203" pitchFamily="34" charset="0"/>
            </a:endParaRPr>
          </a:p>
          <a:p>
            <a:pPr marL="108000" indent="-10800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800" i="1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elit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 Morbi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tristique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sapien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nec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nulla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rutrum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imperdiet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Nullam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faucibus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augue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id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velit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luctus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maximus.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Interdum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et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malesuada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fames ac ante 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adipiscing</a:t>
            </a:r>
            <a:endParaRPr lang="en-US" sz="800" dirty="0">
              <a:latin typeface="Avenir Book" panose="02000503020000020003" pitchFamily="2" charset="0"/>
              <a:cs typeface="Segoe UI" panose="020B0502040204020203" pitchFamily="34" charset="0"/>
            </a:endParaRPr>
          </a:p>
        </p:txBody>
      </p:sp>
      <p:sp>
        <p:nvSpPr>
          <p:cNvPr id="125" name="TextBox 62">
            <a:extLst>
              <a:ext uri="{FF2B5EF4-FFF2-40B4-BE49-F238E27FC236}">
                <a16:creationId xmlns:a16="http://schemas.microsoft.com/office/drawing/2014/main" id="{DA4FC8D7-FC0F-2947-B7EA-60E1287756B5}"/>
              </a:ext>
            </a:extLst>
          </p:cNvPr>
          <p:cNvSpPr txBox="1"/>
          <p:nvPr/>
        </p:nvSpPr>
        <p:spPr>
          <a:xfrm flipH="1">
            <a:off x="3114735" y="3743524"/>
            <a:ext cx="1401991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1050" b="1" dirty="0">
                <a:latin typeface="Avenir Book" panose="02000503020000020003" pitchFamily="2" charset="0"/>
                <a:cs typeface="Segoe UI" panose="020B0502040204020203" pitchFamily="34" charset="0"/>
              </a:rPr>
              <a:t>2016</a:t>
            </a:r>
            <a:endParaRPr lang="en-US" sz="1000" dirty="0">
              <a:latin typeface="Avenir Book" panose="02000503020000020003" pitchFamily="2" charset="0"/>
              <a:cs typeface="Segoe UI" panose="020B0502040204020203" pitchFamily="34" charset="0"/>
            </a:endParaRPr>
          </a:p>
        </p:txBody>
      </p:sp>
      <p:sp>
        <p:nvSpPr>
          <p:cNvPr id="126" name="TextBox 34">
            <a:extLst>
              <a:ext uri="{FF2B5EF4-FFF2-40B4-BE49-F238E27FC236}">
                <a16:creationId xmlns:a16="http://schemas.microsoft.com/office/drawing/2014/main" id="{B4624407-2D53-7116-D21D-D47E1BD47C48}"/>
              </a:ext>
            </a:extLst>
          </p:cNvPr>
          <p:cNvSpPr txBox="1"/>
          <p:nvPr/>
        </p:nvSpPr>
        <p:spPr>
          <a:xfrm>
            <a:off x="1078773" y="3387915"/>
            <a:ext cx="179376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spc="300" dirty="0">
                <a:latin typeface="Avenir Book" panose="02000503020000020003" pitchFamily="2" charset="0"/>
              </a:rPr>
              <a:t>COMPETENCES</a:t>
            </a:r>
          </a:p>
        </p:txBody>
      </p:sp>
      <p:sp>
        <p:nvSpPr>
          <p:cNvPr id="127" name="TextBox 78">
            <a:extLst>
              <a:ext uri="{FF2B5EF4-FFF2-40B4-BE49-F238E27FC236}">
                <a16:creationId xmlns:a16="http://schemas.microsoft.com/office/drawing/2014/main" id="{34B6B71B-BD8C-A58A-A923-E9DD7565F2ED}"/>
              </a:ext>
            </a:extLst>
          </p:cNvPr>
          <p:cNvSpPr txBox="1"/>
          <p:nvPr/>
        </p:nvSpPr>
        <p:spPr>
          <a:xfrm flipH="1">
            <a:off x="1078771" y="3712096"/>
            <a:ext cx="1793759" cy="13336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Microsoft Office : 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Powerpoint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: 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GG Analytics: 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Photoshop: 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Commerce: Lorem ipsum dolor sit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amet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,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consectetur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128" name="TextBox 34">
            <a:extLst>
              <a:ext uri="{FF2B5EF4-FFF2-40B4-BE49-F238E27FC236}">
                <a16:creationId xmlns:a16="http://schemas.microsoft.com/office/drawing/2014/main" id="{B7C1530F-9C6E-EF43-388A-D09F9440A0DE}"/>
              </a:ext>
            </a:extLst>
          </p:cNvPr>
          <p:cNvSpPr txBox="1"/>
          <p:nvPr/>
        </p:nvSpPr>
        <p:spPr>
          <a:xfrm>
            <a:off x="1072436" y="5480551"/>
            <a:ext cx="111569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spc="300" dirty="0">
                <a:latin typeface="Avenir Book" panose="02000503020000020003" pitchFamily="2" charset="0"/>
              </a:rPr>
              <a:t>LANGUES</a:t>
            </a:r>
          </a:p>
        </p:txBody>
      </p:sp>
      <p:sp>
        <p:nvSpPr>
          <p:cNvPr id="129" name="TextBox 78">
            <a:extLst>
              <a:ext uri="{FF2B5EF4-FFF2-40B4-BE49-F238E27FC236}">
                <a16:creationId xmlns:a16="http://schemas.microsoft.com/office/drawing/2014/main" id="{194280D0-7866-9490-185D-55B34CDE7368}"/>
              </a:ext>
            </a:extLst>
          </p:cNvPr>
          <p:cNvSpPr txBox="1"/>
          <p:nvPr/>
        </p:nvSpPr>
        <p:spPr>
          <a:xfrm flipH="1">
            <a:off x="1078771" y="5793701"/>
            <a:ext cx="1793759" cy="4206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Anglais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: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Niveau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A1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Espagnol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: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Niveau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B2</a:t>
            </a:r>
          </a:p>
          <a:p>
            <a:pPr marL="17145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Allemand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: </a:t>
            </a:r>
            <a:r>
              <a:rPr lang="en-US" sz="800" dirty="0" err="1">
                <a:latin typeface="Avenir Book" panose="02000503020000020003" pitchFamily="2" charset="0"/>
                <a:cs typeface="Segoe UI" panose="020B0502040204020203" pitchFamily="34" charset="0"/>
              </a:rPr>
              <a:t>Niveau</a:t>
            </a:r>
            <a:r>
              <a:rPr lang="en-US" sz="800" dirty="0">
                <a:latin typeface="Avenir Book" panose="02000503020000020003" pitchFamily="2" charset="0"/>
                <a:cs typeface="Segoe UI" panose="020B0502040204020203" pitchFamily="34" charset="0"/>
              </a:rPr>
              <a:t> C3</a:t>
            </a:r>
          </a:p>
        </p:txBody>
      </p:sp>
      <p:pic>
        <p:nvPicPr>
          <p:cNvPr id="131" name="Image 130" descr="Une image contenant personne, Visage humain, habits, sourire&#10;&#10;Description générée automatiquement">
            <a:extLst>
              <a:ext uri="{FF2B5EF4-FFF2-40B4-BE49-F238E27FC236}">
                <a16:creationId xmlns:a16="http://schemas.microsoft.com/office/drawing/2014/main" id="{50F5606F-6FA1-D983-F413-E0664DFB4D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778" b="13952"/>
          <a:stretch/>
        </p:blipFill>
        <p:spPr>
          <a:xfrm>
            <a:off x="1105733" y="8867"/>
            <a:ext cx="1553310" cy="171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0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355" y="1010609"/>
            <a:ext cx="6144966" cy="863405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5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5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56" dirty="0" err="1"/>
              <a:t>Créeruncv.com</a:t>
            </a:r>
            <a:r>
              <a:rPr lang="fr-FR" sz="225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754</Words>
  <Application>Microsoft Macintosh PowerPoint</Application>
  <PresentationFormat>Personnalisé</PresentationFormat>
  <Paragraphs>90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Avenir Book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2</cp:revision>
  <dcterms:created xsi:type="dcterms:W3CDTF">2024-07-19T10:09:10Z</dcterms:created>
  <dcterms:modified xsi:type="dcterms:W3CDTF">2024-07-19T10:14:21Z</dcterms:modified>
</cp:coreProperties>
</file>