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4"/>
    <p:restoredTop sz="94711"/>
  </p:normalViewPr>
  <p:slideViewPr>
    <p:cSldViewPr snapToGrid="0">
      <p:cViewPr>
        <p:scale>
          <a:sx n="130" d="100"/>
          <a:sy n="130" d="100"/>
        </p:scale>
        <p:origin x="2664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B7336-F441-0448-9439-055AEB3A99D7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9BF9C-8614-7E46-ADCA-0AEE43FBC3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276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59BF9C-8614-7E46-ADCA-0AEE43FBC36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628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34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9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45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10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90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07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28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14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14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06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99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28D5B5-7254-2243-BCB8-49F0EEE7F481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76572E-18BD-0D4D-9443-0D25F18F0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24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970DC33-7522-0085-FA11-959D4CAD9451}"/>
              </a:ext>
            </a:extLst>
          </p:cNvPr>
          <p:cNvSpPr/>
          <p:nvPr/>
        </p:nvSpPr>
        <p:spPr>
          <a:xfrm>
            <a:off x="-1" y="0"/>
            <a:ext cx="7559675" cy="10691813"/>
          </a:xfrm>
          <a:prstGeom prst="rect">
            <a:avLst/>
          </a:prstGeom>
          <a:solidFill>
            <a:srgbClr val="FAF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venir Book" panose="02000503020000020003" pitchFamily="2" charset="0"/>
            </a:endParaRPr>
          </a:p>
        </p:txBody>
      </p:sp>
      <p:grpSp>
        <p:nvGrpSpPr>
          <p:cNvPr id="30" name="Group 11">
            <a:extLst>
              <a:ext uri="{FF2B5EF4-FFF2-40B4-BE49-F238E27FC236}">
                <a16:creationId xmlns:a16="http://schemas.microsoft.com/office/drawing/2014/main" id="{B4BD4622-AA9B-25FA-E89A-716BDD930174}"/>
              </a:ext>
            </a:extLst>
          </p:cNvPr>
          <p:cNvGrpSpPr/>
          <p:nvPr/>
        </p:nvGrpSpPr>
        <p:grpSpPr>
          <a:xfrm>
            <a:off x="311771" y="4226280"/>
            <a:ext cx="2863586" cy="1271838"/>
            <a:chOff x="593123" y="4119186"/>
            <a:chExt cx="2863586" cy="1271838"/>
          </a:xfrm>
        </p:grpSpPr>
        <p:sp>
          <p:nvSpPr>
            <p:cNvPr id="31" name="TextBox 3">
              <a:extLst>
                <a:ext uri="{FF2B5EF4-FFF2-40B4-BE49-F238E27FC236}">
                  <a16:creationId xmlns:a16="http://schemas.microsoft.com/office/drawing/2014/main" id="{AB47C000-C06A-73AB-FE42-772FA243F03D}"/>
                </a:ext>
              </a:extLst>
            </p:cNvPr>
            <p:cNvSpPr txBox="1"/>
            <p:nvPr/>
          </p:nvSpPr>
          <p:spPr>
            <a:xfrm>
              <a:off x="1018309" y="4119186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SG" sz="1600" b="1" dirty="0" err="1">
                  <a:solidFill>
                    <a:srgbClr val="FEC269"/>
                  </a:solidFill>
                  <a:latin typeface="Avenir Book" panose="02000503020000020003" pitchFamily="2" charset="0"/>
                  <a:ea typeface="PT Sans" panose="020B0503020203020204" pitchFamily="34" charset="0"/>
                </a:rPr>
                <a:t>Profil</a:t>
              </a:r>
              <a:endParaRPr lang="en-SG" sz="1600" b="1" dirty="0">
                <a:solidFill>
                  <a:srgbClr val="FEC269"/>
                </a:solidFill>
                <a:latin typeface="Avenir Book" panose="02000503020000020003" pitchFamily="2" charset="0"/>
                <a:ea typeface="PT Sans" panose="020B0503020203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609ED9F-2A54-74CA-FA53-23ADD9C5E004}"/>
                </a:ext>
              </a:extLst>
            </p:cNvPr>
            <p:cNvSpPr/>
            <p:nvPr/>
          </p:nvSpPr>
          <p:spPr>
            <a:xfrm>
              <a:off x="593123" y="4452305"/>
              <a:ext cx="2863585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Tellus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in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hac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vestibulum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</p:txBody>
        </p:sp>
      </p:grpSp>
      <p:grpSp>
        <p:nvGrpSpPr>
          <p:cNvPr id="33" name="Group 10">
            <a:extLst>
              <a:ext uri="{FF2B5EF4-FFF2-40B4-BE49-F238E27FC236}">
                <a16:creationId xmlns:a16="http://schemas.microsoft.com/office/drawing/2014/main" id="{65633285-5736-3214-6444-9F1F20020E03}"/>
              </a:ext>
            </a:extLst>
          </p:cNvPr>
          <p:cNvGrpSpPr/>
          <p:nvPr/>
        </p:nvGrpSpPr>
        <p:grpSpPr>
          <a:xfrm>
            <a:off x="736956" y="5866084"/>
            <a:ext cx="2438400" cy="1192634"/>
            <a:chOff x="1018308" y="5591079"/>
            <a:chExt cx="2438400" cy="1192634"/>
          </a:xfrm>
        </p:grpSpPr>
        <p:sp>
          <p:nvSpPr>
            <p:cNvPr id="34" name="TextBox 5">
              <a:extLst>
                <a:ext uri="{FF2B5EF4-FFF2-40B4-BE49-F238E27FC236}">
                  <a16:creationId xmlns:a16="http://schemas.microsoft.com/office/drawing/2014/main" id="{480BEC0A-F348-4E55-AEB1-2904A817D1A2}"/>
                </a:ext>
              </a:extLst>
            </p:cNvPr>
            <p:cNvSpPr txBox="1"/>
            <p:nvPr/>
          </p:nvSpPr>
          <p:spPr>
            <a:xfrm>
              <a:off x="1018308" y="5591079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SG" sz="1600" b="1" dirty="0">
                  <a:solidFill>
                    <a:srgbClr val="FEC269"/>
                  </a:solidFill>
                  <a:latin typeface="Avenir Book" panose="02000503020000020003" pitchFamily="2" charset="0"/>
                  <a:ea typeface="PT Sans" panose="020B0503020203020204" pitchFamily="34" charset="0"/>
                </a:rPr>
                <a:t>Contact </a:t>
              </a:r>
            </a:p>
          </p:txBody>
        </p:sp>
        <p:sp>
          <p:nvSpPr>
            <p:cNvPr id="35" name="TextBox 6">
              <a:extLst>
                <a:ext uri="{FF2B5EF4-FFF2-40B4-BE49-F238E27FC236}">
                  <a16:creationId xmlns:a16="http://schemas.microsoft.com/office/drawing/2014/main" id="{5C263E58-C82D-AFBF-981A-5A4BFD1B96C4}"/>
                </a:ext>
              </a:extLst>
            </p:cNvPr>
            <p:cNvSpPr txBox="1"/>
            <p:nvPr/>
          </p:nvSpPr>
          <p:spPr>
            <a:xfrm>
              <a:off x="1367702" y="5929633"/>
              <a:ext cx="2073485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0102030405 / 0601020304</a:t>
              </a:r>
            </a:p>
            <a:p>
              <a:pPr algn="r">
                <a:lnSpc>
                  <a:spcPct val="150000"/>
                </a:lnSpc>
              </a:pP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mail@mailmon.com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r">
                <a:lnSpc>
                  <a:spcPct val="150000"/>
                </a:lnSpc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Paris 75012</a:t>
              </a:r>
            </a:p>
          </p:txBody>
        </p:sp>
        <p:pic>
          <p:nvPicPr>
            <p:cNvPr id="36" name="Picture 4" descr="Image result for phone icon png">
              <a:extLst>
                <a:ext uri="{FF2B5EF4-FFF2-40B4-BE49-F238E27FC236}">
                  <a16:creationId xmlns:a16="http://schemas.microsoft.com/office/drawing/2014/main" id="{76DD79FC-5BFC-16FE-601C-94E31AD8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2542" y="6000124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6" descr="Image result for email icon png">
              <a:extLst>
                <a:ext uri="{FF2B5EF4-FFF2-40B4-BE49-F238E27FC236}">
                  <a16:creationId xmlns:a16="http://schemas.microsoft.com/office/drawing/2014/main" id="{BCCD37A6-7678-4DAE-079D-41EE50865A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1009" y="6271653"/>
              <a:ext cx="158589" cy="11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12" descr="Image result for address icon png">
              <a:extLst>
                <a:ext uri="{FF2B5EF4-FFF2-40B4-BE49-F238E27FC236}">
                  <a16:creationId xmlns:a16="http://schemas.microsoft.com/office/drawing/2014/main" id="{A2F4A0ED-1688-E0B3-F86B-924F932771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7097" y="6526393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Group 13">
            <a:extLst>
              <a:ext uri="{FF2B5EF4-FFF2-40B4-BE49-F238E27FC236}">
                <a16:creationId xmlns:a16="http://schemas.microsoft.com/office/drawing/2014/main" id="{72E081A2-9D9F-CAD9-C62E-1DD65B21B28B}"/>
              </a:ext>
            </a:extLst>
          </p:cNvPr>
          <p:cNvGrpSpPr/>
          <p:nvPr/>
        </p:nvGrpSpPr>
        <p:grpSpPr>
          <a:xfrm>
            <a:off x="296249" y="7426683"/>
            <a:ext cx="2863586" cy="1552299"/>
            <a:chOff x="593123" y="4119186"/>
            <a:chExt cx="2863586" cy="1552299"/>
          </a:xfrm>
        </p:grpSpPr>
        <p:sp>
          <p:nvSpPr>
            <p:cNvPr id="40" name="TextBox 14">
              <a:extLst>
                <a:ext uri="{FF2B5EF4-FFF2-40B4-BE49-F238E27FC236}">
                  <a16:creationId xmlns:a16="http://schemas.microsoft.com/office/drawing/2014/main" id="{05617A54-9316-3D24-6783-FAA27BED5785}"/>
                </a:ext>
              </a:extLst>
            </p:cNvPr>
            <p:cNvSpPr txBox="1"/>
            <p:nvPr/>
          </p:nvSpPr>
          <p:spPr>
            <a:xfrm>
              <a:off x="1018309" y="4119186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SG" sz="1600" b="1" dirty="0">
                  <a:solidFill>
                    <a:srgbClr val="FEC269"/>
                  </a:solidFill>
                  <a:latin typeface="Avenir Book" panose="02000503020000020003" pitchFamily="2" charset="0"/>
                  <a:ea typeface="PT Sans" panose="020B0503020203020204" pitchFamily="34" charset="0"/>
                </a:rPr>
                <a:t>Formation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EBB5CE9-4925-DE19-DEA5-68561BBA8441}"/>
                </a:ext>
              </a:extLst>
            </p:cNvPr>
            <p:cNvSpPr/>
            <p:nvPr/>
          </p:nvSpPr>
          <p:spPr>
            <a:xfrm>
              <a:off x="593123" y="4452305"/>
              <a:ext cx="2863585" cy="12191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2024 - </a:t>
              </a:r>
              <a:r>
                <a:rPr kumimoji="0" lang="en-US" sz="1100" b="1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br>
                <a:rPr kumimoji="0" lang="uk-UA" sz="1100" b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kumimoji="0" lang="en-US" sz="110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Nom de </a:t>
              </a:r>
              <a:r>
                <a:rPr kumimoji="0" lang="en-US" sz="110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l’université</a:t>
              </a:r>
              <a:r>
                <a:rPr kumimoji="0" lang="en-US" sz="110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, </a:t>
              </a:r>
              <a:r>
                <a:rPr kumimoji="0" lang="en-US" sz="110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ville</a:t>
              </a:r>
              <a:endParaRPr kumimoji="0" lang="en-US" sz="11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Book" panose="02000503020000020003" pitchFamily="2" charset="0"/>
                <a:ea typeface="Open Sans Semibold" panose="020B0706030804020204" pitchFamily="34" charset="0"/>
                <a:cs typeface="Open Sans Semibold" panose="020B0706030804020204" pitchFamily="34" charset="0"/>
              </a:endParaRPr>
            </a:p>
            <a:p>
              <a:pPr marL="0" marR="0" lvl="0" indent="0" algn="r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100" dirty="0">
                <a:latin typeface="Avenir Book" panose="02000503020000020003" pitchFamily="2" charset="0"/>
                <a:ea typeface="Open Sans Semibold" panose="020B0706030804020204" pitchFamily="34" charset="0"/>
                <a:cs typeface="Open Sans Semibold" panose="020B0706030804020204" pitchFamily="34" charset="0"/>
              </a:endParaRPr>
            </a:p>
            <a:p>
              <a:pPr algn="r">
                <a:lnSpc>
                  <a:spcPct val="130000"/>
                </a:lnSpc>
                <a:defRPr/>
              </a:pPr>
              <a:r>
                <a:rPr kumimoji="0" lang="en-US" sz="1100" b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2024 - </a:t>
              </a:r>
              <a:r>
                <a:rPr kumimoji="0" lang="en-US" sz="1100" b="1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br>
                <a:rPr kumimoji="0" lang="uk-UA" sz="1100" b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kumimoji="0" lang="en-US" sz="110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Nom de </a:t>
              </a:r>
              <a:r>
                <a:rPr kumimoji="0" lang="en-US" sz="110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l’université</a:t>
              </a:r>
              <a:r>
                <a:rPr kumimoji="0" lang="en-US" sz="110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, </a:t>
              </a:r>
              <a:r>
                <a:rPr kumimoji="0" lang="en-US" sz="110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ville</a:t>
              </a:r>
              <a:endParaRPr kumimoji="0" lang="en-US" sz="11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Book" panose="02000503020000020003" pitchFamily="2" charset="0"/>
                <a:ea typeface="Open Sans Semibold" panose="020B0706030804020204" pitchFamily="34" charset="0"/>
                <a:cs typeface="Open Sans Semibold" panose="020B0706030804020204" pitchFamily="34" charset="0"/>
              </a:endParaRPr>
            </a:p>
          </p:txBody>
        </p:sp>
      </p:grpSp>
      <p:grpSp>
        <p:nvGrpSpPr>
          <p:cNvPr id="42" name="Group 16">
            <a:extLst>
              <a:ext uri="{FF2B5EF4-FFF2-40B4-BE49-F238E27FC236}">
                <a16:creationId xmlns:a16="http://schemas.microsoft.com/office/drawing/2014/main" id="{90F79A74-FBFF-F0BF-A0C2-78F719E4F624}"/>
              </a:ext>
            </a:extLst>
          </p:cNvPr>
          <p:cNvGrpSpPr/>
          <p:nvPr/>
        </p:nvGrpSpPr>
        <p:grpSpPr>
          <a:xfrm>
            <a:off x="3960606" y="4226280"/>
            <a:ext cx="3155108" cy="5038412"/>
            <a:chOff x="593123" y="4143044"/>
            <a:chExt cx="2863585" cy="5038412"/>
          </a:xfrm>
        </p:grpSpPr>
        <p:sp>
          <p:nvSpPr>
            <p:cNvPr id="43" name="TextBox 17">
              <a:extLst>
                <a:ext uri="{FF2B5EF4-FFF2-40B4-BE49-F238E27FC236}">
                  <a16:creationId xmlns:a16="http://schemas.microsoft.com/office/drawing/2014/main" id="{BB64B27B-2B36-A022-8E31-21EAA39D68F4}"/>
                </a:ext>
              </a:extLst>
            </p:cNvPr>
            <p:cNvSpPr txBox="1"/>
            <p:nvPr/>
          </p:nvSpPr>
          <p:spPr>
            <a:xfrm>
              <a:off x="593124" y="4143044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dirty="0" err="1">
                  <a:solidFill>
                    <a:srgbClr val="FEC269"/>
                  </a:solidFill>
                  <a:latin typeface="Avenir Book" panose="02000503020000020003" pitchFamily="2" charset="0"/>
                  <a:ea typeface="PT Sans" panose="020B0503020203020204" pitchFamily="34" charset="0"/>
                </a:rPr>
                <a:t>Expérience</a:t>
              </a:r>
              <a:r>
                <a:rPr lang="en-SG" sz="1600" b="1" dirty="0">
                  <a:solidFill>
                    <a:srgbClr val="FEC269"/>
                  </a:solidFill>
                  <a:latin typeface="Avenir Book" panose="02000503020000020003" pitchFamily="2" charset="0"/>
                  <a:ea typeface="PT Sans" panose="020B0503020203020204" pitchFamily="34" charset="0"/>
                </a:rPr>
                <a:t> </a:t>
              </a:r>
              <a:r>
                <a:rPr lang="en-SG" sz="1600" b="1" dirty="0" err="1">
                  <a:solidFill>
                    <a:srgbClr val="FEC269"/>
                  </a:solidFill>
                  <a:latin typeface="Avenir Book" panose="02000503020000020003" pitchFamily="2" charset="0"/>
                  <a:ea typeface="PT Sans" panose="020B0503020203020204" pitchFamily="34" charset="0"/>
                </a:rPr>
                <a:t>profesionnelle</a:t>
              </a:r>
              <a:endParaRPr lang="en-SG" sz="1600" b="1" dirty="0">
                <a:solidFill>
                  <a:srgbClr val="FEC269"/>
                </a:solidFill>
                <a:latin typeface="Avenir Book" panose="02000503020000020003" pitchFamily="2" charset="0"/>
                <a:ea typeface="PT Sans" panose="020B050302020302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A3AEE73-F3E6-8B01-CA28-54DAF8B162C4}"/>
                </a:ext>
              </a:extLst>
            </p:cNvPr>
            <p:cNvSpPr/>
            <p:nvPr/>
          </p:nvSpPr>
          <p:spPr>
            <a:xfrm>
              <a:off x="593123" y="4518641"/>
              <a:ext cx="2863585" cy="46628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100" b="1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Titre du poste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Société, Ville /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2019 – Mai 2024</a:t>
              </a:r>
            </a:p>
            <a:p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Lorem ipsum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b="1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Titre du poste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Société, Ville /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2019 – Mai 2024</a:t>
              </a:r>
            </a:p>
            <a:p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Lorem ipsum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b="1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Titre du poste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Société, Ville /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2019 – Mai 2024</a:t>
              </a:r>
            </a:p>
            <a:p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Lorem ipsum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</p:txBody>
        </p:sp>
      </p:grp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2F85B1C8-C04F-C6EF-82EC-6D8A60CDA5D9}"/>
              </a:ext>
            </a:extLst>
          </p:cNvPr>
          <p:cNvCxnSpPr>
            <a:cxnSpLocks/>
          </p:cNvCxnSpPr>
          <p:nvPr/>
        </p:nvCxnSpPr>
        <p:spPr>
          <a:xfrm>
            <a:off x="3621423" y="0"/>
            <a:ext cx="0" cy="10691813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Ellipse 54">
            <a:extLst>
              <a:ext uri="{FF2B5EF4-FFF2-40B4-BE49-F238E27FC236}">
                <a16:creationId xmlns:a16="http://schemas.microsoft.com/office/drawing/2014/main" id="{8454C8E2-A641-85E5-E301-D380548CE37C}"/>
              </a:ext>
            </a:extLst>
          </p:cNvPr>
          <p:cNvSpPr/>
          <p:nvPr/>
        </p:nvSpPr>
        <p:spPr>
          <a:xfrm>
            <a:off x="1768500" y="336452"/>
            <a:ext cx="3705845" cy="3705845"/>
          </a:xfrm>
          <a:prstGeom prst="ellipse">
            <a:avLst/>
          </a:prstGeom>
          <a:solidFill>
            <a:srgbClr val="FAF9EE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venir Book" panose="02000503020000020003" pitchFamily="2" charset="0"/>
            </a:endParaRPr>
          </a:p>
        </p:txBody>
      </p:sp>
      <p:grpSp>
        <p:nvGrpSpPr>
          <p:cNvPr id="56" name="Group 12">
            <a:extLst>
              <a:ext uri="{FF2B5EF4-FFF2-40B4-BE49-F238E27FC236}">
                <a16:creationId xmlns:a16="http://schemas.microsoft.com/office/drawing/2014/main" id="{F830795F-8533-A325-CA0A-1A68BE2D8BDC}"/>
              </a:ext>
            </a:extLst>
          </p:cNvPr>
          <p:cNvGrpSpPr/>
          <p:nvPr/>
        </p:nvGrpSpPr>
        <p:grpSpPr>
          <a:xfrm>
            <a:off x="1882678" y="1198925"/>
            <a:ext cx="3477491" cy="2215991"/>
            <a:chOff x="1717964" y="1246910"/>
            <a:chExt cx="3477491" cy="2215991"/>
          </a:xfrm>
        </p:grpSpPr>
        <p:sp>
          <p:nvSpPr>
            <p:cNvPr id="57" name="TextBox 1">
              <a:extLst>
                <a:ext uri="{FF2B5EF4-FFF2-40B4-BE49-F238E27FC236}">
                  <a16:creationId xmlns:a16="http://schemas.microsoft.com/office/drawing/2014/main" id="{60BD9E82-17DB-B18A-9DA7-D566B362C459}"/>
                </a:ext>
              </a:extLst>
            </p:cNvPr>
            <p:cNvSpPr txBox="1"/>
            <p:nvPr/>
          </p:nvSpPr>
          <p:spPr>
            <a:xfrm>
              <a:off x="1717964" y="1246910"/>
              <a:ext cx="347749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4800" dirty="0">
                  <a:latin typeface="Avenir Book" panose="02000503020000020003" pitchFamily="2" charset="0"/>
                </a:rPr>
                <a:t>Carlos</a:t>
              </a:r>
            </a:p>
            <a:p>
              <a:pPr algn="ctr"/>
              <a:r>
                <a:rPr lang="en-SG" sz="4800" dirty="0" err="1">
                  <a:latin typeface="Avenir Book" panose="02000503020000020003" pitchFamily="2" charset="0"/>
                </a:rPr>
                <a:t>Wonterfeild</a:t>
              </a:r>
              <a:endParaRPr lang="en-SG" sz="4800" dirty="0">
                <a:latin typeface="Avenir Book" panose="02000503020000020003" pitchFamily="2" charset="0"/>
              </a:endParaRPr>
            </a:p>
          </p:txBody>
        </p:sp>
        <p:sp>
          <p:nvSpPr>
            <p:cNvPr id="58" name="TextBox 2">
              <a:extLst>
                <a:ext uri="{FF2B5EF4-FFF2-40B4-BE49-F238E27FC236}">
                  <a16:creationId xmlns:a16="http://schemas.microsoft.com/office/drawing/2014/main" id="{9FBB377F-8516-3ED8-D5E6-6290948F98D1}"/>
                </a:ext>
              </a:extLst>
            </p:cNvPr>
            <p:cNvSpPr txBox="1"/>
            <p:nvPr/>
          </p:nvSpPr>
          <p:spPr>
            <a:xfrm>
              <a:off x="2237509" y="2816570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Avenir Book" panose="02000503020000020003" pitchFamily="2" charset="0"/>
                  <a:ea typeface="PT Sans" panose="020B0503020203020204" pitchFamily="34" charset="0"/>
                </a:rPr>
                <a:t>Titre du CV</a:t>
              </a:r>
              <a:br>
                <a:rPr lang="en-SG" b="1" dirty="0">
                  <a:latin typeface="Avenir Book" panose="02000503020000020003" pitchFamily="2" charset="0"/>
                  <a:ea typeface="PT Sans" panose="020B0503020203020204" pitchFamily="34" charset="0"/>
                </a:rPr>
              </a:br>
              <a:r>
                <a:rPr lang="en-SG" b="1" dirty="0">
                  <a:latin typeface="Avenir Book" panose="02000503020000020003" pitchFamily="2" charset="0"/>
                  <a:ea typeface="PT Sans" panose="020B0503020203020204" pitchFamily="34" charset="0"/>
                </a:rPr>
                <a:t>Poste recherché</a:t>
              </a:r>
            </a:p>
          </p:txBody>
        </p:sp>
      </p:grpSp>
      <p:grpSp>
        <p:nvGrpSpPr>
          <p:cNvPr id="59" name="Group 13">
            <a:extLst>
              <a:ext uri="{FF2B5EF4-FFF2-40B4-BE49-F238E27FC236}">
                <a16:creationId xmlns:a16="http://schemas.microsoft.com/office/drawing/2014/main" id="{49C997C5-AA54-44A8-95E1-4FB6434B8149}"/>
              </a:ext>
            </a:extLst>
          </p:cNvPr>
          <p:cNvGrpSpPr/>
          <p:nvPr/>
        </p:nvGrpSpPr>
        <p:grpSpPr>
          <a:xfrm>
            <a:off x="336707" y="9210254"/>
            <a:ext cx="2863586" cy="1072167"/>
            <a:chOff x="593123" y="4119186"/>
            <a:chExt cx="2863586" cy="1072167"/>
          </a:xfrm>
        </p:grpSpPr>
        <p:sp>
          <p:nvSpPr>
            <p:cNvPr id="60" name="TextBox 14">
              <a:extLst>
                <a:ext uri="{FF2B5EF4-FFF2-40B4-BE49-F238E27FC236}">
                  <a16:creationId xmlns:a16="http://schemas.microsoft.com/office/drawing/2014/main" id="{40C5C2AA-1561-FDE5-2770-F6E55B06B4D5}"/>
                </a:ext>
              </a:extLst>
            </p:cNvPr>
            <p:cNvSpPr txBox="1"/>
            <p:nvPr/>
          </p:nvSpPr>
          <p:spPr>
            <a:xfrm>
              <a:off x="1018309" y="4119186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SG" sz="1600" b="1" dirty="0" err="1">
                  <a:solidFill>
                    <a:srgbClr val="FEC269"/>
                  </a:solidFill>
                  <a:latin typeface="Avenir Book" panose="02000503020000020003" pitchFamily="2" charset="0"/>
                  <a:ea typeface="PT Sans" panose="020B0503020203020204" pitchFamily="34" charset="0"/>
                </a:rPr>
                <a:t>Langues</a:t>
              </a:r>
              <a:endParaRPr lang="en-SG" sz="1600" b="1" dirty="0">
                <a:solidFill>
                  <a:srgbClr val="FEC269"/>
                </a:solidFill>
                <a:latin typeface="Avenir Book" panose="02000503020000020003" pitchFamily="2" charset="0"/>
                <a:ea typeface="PT Sans" panose="020B050302020302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832C4F3-759E-08DC-1455-62D7E2A27E54}"/>
                </a:ext>
              </a:extLst>
            </p:cNvPr>
            <p:cNvSpPr/>
            <p:nvPr/>
          </p:nvSpPr>
          <p:spPr>
            <a:xfrm>
              <a:off x="593123" y="4452305"/>
              <a:ext cx="2863585" cy="7390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Anglais : Niveau A1</a:t>
              </a:r>
              <a:br>
                <a:rPr kumimoji="0" lang="fr-FR" sz="110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kumimoji="0" lang="fr-FR" sz="110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venir Book" panose="02000503020000020003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Allemand : Niveau B2</a:t>
              </a:r>
            </a:p>
            <a:p>
              <a:pPr marL="0" marR="0" lvl="0" indent="0" algn="r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100" dirty="0">
                  <a:latin typeface="Avenir Book" panose="02000503020000020003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Espagnol : Niveau C3</a:t>
              </a:r>
              <a:endParaRPr kumimoji="0" lang="en-US" sz="11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Book" panose="02000503020000020003" pitchFamily="2" charset="0"/>
                <a:ea typeface="Open Sans Semibold" panose="020B0706030804020204" pitchFamily="34" charset="0"/>
                <a:cs typeface="Open Sans Semibold" panose="020B0706030804020204" pitchFamily="34" charset="0"/>
              </a:endParaRPr>
            </a:p>
          </p:txBody>
        </p:sp>
      </p:grpSp>
      <p:grpSp>
        <p:nvGrpSpPr>
          <p:cNvPr id="65" name="Group 16">
            <a:extLst>
              <a:ext uri="{FF2B5EF4-FFF2-40B4-BE49-F238E27FC236}">
                <a16:creationId xmlns:a16="http://schemas.microsoft.com/office/drawing/2014/main" id="{F3895072-1792-DABC-E24C-BB01A9345158}"/>
              </a:ext>
            </a:extLst>
          </p:cNvPr>
          <p:cNvGrpSpPr/>
          <p:nvPr/>
        </p:nvGrpSpPr>
        <p:grpSpPr>
          <a:xfrm>
            <a:off x="4012995" y="9224769"/>
            <a:ext cx="2686639" cy="1145038"/>
            <a:chOff x="593123" y="4143044"/>
            <a:chExt cx="2438401" cy="1145038"/>
          </a:xfrm>
        </p:grpSpPr>
        <p:sp>
          <p:nvSpPr>
            <p:cNvPr id="66" name="TextBox 17">
              <a:extLst>
                <a:ext uri="{FF2B5EF4-FFF2-40B4-BE49-F238E27FC236}">
                  <a16:creationId xmlns:a16="http://schemas.microsoft.com/office/drawing/2014/main" id="{A6FE0B59-6C82-2CE5-364F-D842A7BE3E26}"/>
                </a:ext>
              </a:extLst>
            </p:cNvPr>
            <p:cNvSpPr txBox="1"/>
            <p:nvPr/>
          </p:nvSpPr>
          <p:spPr>
            <a:xfrm>
              <a:off x="593124" y="4143044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dirty="0" err="1">
                  <a:solidFill>
                    <a:srgbClr val="FEC269"/>
                  </a:solidFill>
                  <a:latin typeface="Avenir Book" panose="02000503020000020003" pitchFamily="2" charset="0"/>
                  <a:ea typeface="PT Sans" panose="020B0503020203020204" pitchFamily="34" charset="0"/>
                </a:rPr>
                <a:t>Compétences</a:t>
              </a:r>
              <a:endParaRPr lang="en-SG" sz="1600" b="1" dirty="0">
                <a:solidFill>
                  <a:srgbClr val="FEC269"/>
                </a:solidFill>
                <a:latin typeface="Avenir Book" panose="02000503020000020003" pitchFamily="2" charset="0"/>
                <a:ea typeface="PT Sans" panose="020B0503020203020204" pitchFamily="34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82F6C9C-0C5B-986E-283E-24D85AA70C92}"/>
                </a:ext>
              </a:extLst>
            </p:cNvPr>
            <p:cNvSpPr/>
            <p:nvPr/>
          </p:nvSpPr>
          <p:spPr>
            <a:xfrm>
              <a:off x="593123" y="4518641"/>
              <a:ext cx="1462196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Word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Powerpoint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Excel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Google Analytics</a:t>
              </a: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109F1A27-6C24-A557-928C-3C503B0AED6A}"/>
              </a:ext>
            </a:extLst>
          </p:cNvPr>
          <p:cNvSpPr/>
          <p:nvPr/>
        </p:nvSpPr>
        <p:spPr>
          <a:xfrm>
            <a:off x="5684630" y="9600366"/>
            <a:ext cx="161105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Word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Powerpoint</a:t>
            </a: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Excel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Google Analytics</a:t>
            </a:r>
          </a:p>
        </p:txBody>
      </p:sp>
    </p:spTree>
    <p:extLst>
      <p:ext uri="{BB962C8B-B14F-4D97-AF65-F5344CB8AC3E}">
        <p14:creationId xmlns:p14="http://schemas.microsoft.com/office/powerpoint/2010/main" val="103605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29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0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0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0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0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09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09" dirty="0" err="1"/>
              <a:t>Créeruncv.com</a:t>
            </a:r>
            <a:r>
              <a:rPr lang="fr-FR" sz="2209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521</Words>
  <Application>Microsoft Macintosh PowerPoint</Application>
  <PresentationFormat>Personnalisé</PresentationFormat>
  <Paragraphs>79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Avenir Book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2024-07-17T14:59:08Z</dcterms:created>
  <dcterms:modified xsi:type="dcterms:W3CDTF">2024-07-17T15:15:05Z</dcterms:modified>
</cp:coreProperties>
</file>