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7559675" cy="10693400"/>
  <p:notesSz cx="106934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5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478B"/>
    <a:srgbClr val="0986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/>
    <p:restoredTop sz="96327" autoAdjust="0"/>
  </p:normalViewPr>
  <p:slideViewPr>
    <p:cSldViewPr>
      <p:cViewPr>
        <p:scale>
          <a:sx n="165" d="100"/>
          <a:sy n="165" d="100"/>
        </p:scale>
        <p:origin x="1256" y="144"/>
      </p:cViewPr>
      <p:guideLst>
        <p:guide orient="horz" pos="2880"/>
        <p:guide pos="152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33000-CA6E-4847-A966-2DBA6010E800}" type="datetimeFigureOut">
              <a:rPr lang="en-US" smtClean="0"/>
              <a:t>7/15/24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193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5146675"/>
            <a:ext cx="855345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46339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10156825"/>
            <a:ext cx="4632325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A0A82-C91A-4AF4-8A36-A2DBEAD3A3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65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992" y="3314954"/>
            <a:ext cx="4544559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1982" y="5988309"/>
            <a:ext cx="374257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3590" y="765441"/>
            <a:ext cx="2035366" cy="630942"/>
          </a:xfrm>
        </p:spPr>
        <p:txBody>
          <a:bodyPr lIns="0" tIns="0" rIns="0" bIns="0"/>
          <a:lstStyle>
            <a:lvl1pPr>
              <a:defRPr sz="41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3590" y="765441"/>
            <a:ext cx="2035366" cy="630942"/>
          </a:xfrm>
        </p:spPr>
        <p:txBody>
          <a:bodyPr lIns="0" tIns="0" rIns="0" bIns="0"/>
          <a:lstStyle>
            <a:lvl1pPr>
              <a:defRPr sz="41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7329" y="2459487"/>
            <a:ext cx="232574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53467" y="2459487"/>
            <a:ext cx="232574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3590" y="765441"/>
            <a:ext cx="2035366" cy="630942"/>
          </a:xfrm>
        </p:spPr>
        <p:txBody>
          <a:bodyPr lIns="0" tIns="0" rIns="0" bIns="0"/>
          <a:lstStyle>
            <a:lvl1pPr>
              <a:defRPr sz="41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3590" y="765441"/>
            <a:ext cx="2035366" cy="65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7328" y="2459487"/>
            <a:ext cx="481188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7824" y="9944867"/>
            <a:ext cx="171089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7328" y="9944867"/>
            <a:ext cx="12297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9510" y="9944867"/>
            <a:ext cx="12297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83">
        <a:defRPr>
          <a:latin typeface="+mn-lt"/>
          <a:ea typeface="+mn-ea"/>
          <a:cs typeface="+mn-cs"/>
        </a:defRPr>
      </a:lvl2pPr>
      <a:lvl3pPr marL="914366">
        <a:defRPr>
          <a:latin typeface="+mn-lt"/>
          <a:ea typeface="+mn-ea"/>
          <a:cs typeface="+mn-cs"/>
        </a:defRPr>
      </a:lvl3pPr>
      <a:lvl4pPr marL="1371549">
        <a:defRPr>
          <a:latin typeface="+mn-lt"/>
          <a:ea typeface="+mn-ea"/>
          <a:cs typeface="+mn-cs"/>
        </a:defRPr>
      </a:lvl4pPr>
      <a:lvl5pPr marL="1828732">
        <a:defRPr>
          <a:latin typeface="+mn-lt"/>
          <a:ea typeface="+mn-ea"/>
          <a:cs typeface="+mn-cs"/>
        </a:defRPr>
      </a:lvl5pPr>
      <a:lvl6pPr marL="2285915">
        <a:defRPr>
          <a:latin typeface="+mn-lt"/>
          <a:ea typeface="+mn-ea"/>
          <a:cs typeface="+mn-cs"/>
        </a:defRPr>
      </a:lvl6pPr>
      <a:lvl7pPr marL="2743098">
        <a:defRPr>
          <a:latin typeface="+mn-lt"/>
          <a:ea typeface="+mn-ea"/>
          <a:cs typeface="+mn-cs"/>
        </a:defRPr>
      </a:lvl7pPr>
      <a:lvl8pPr marL="3200281">
        <a:defRPr>
          <a:latin typeface="+mn-lt"/>
          <a:ea typeface="+mn-ea"/>
          <a:cs typeface="+mn-cs"/>
        </a:defRPr>
      </a:lvl8pPr>
      <a:lvl9pPr marL="365746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83">
        <a:defRPr>
          <a:latin typeface="+mn-lt"/>
          <a:ea typeface="+mn-ea"/>
          <a:cs typeface="+mn-cs"/>
        </a:defRPr>
      </a:lvl2pPr>
      <a:lvl3pPr marL="914366">
        <a:defRPr>
          <a:latin typeface="+mn-lt"/>
          <a:ea typeface="+mn-ea"/>
          <a:cs typeface="+mn-cs"/>
        </a:defRPr>
      </a:lvl3pPr>
      <a:lvl4pPr marL="1371549">
        <a:defRPr>
          <a:latin typeface="+mn-lt"/>
          <a:ea typeface="+mn-ea"/>
          <a:cs typeface="+mn-cs"/>
        </a:defRPr>
      </a:lvl4pPr>
      <a:lvl5pPr marL="1828732">
        <a:defRPr>
          <a:latin typeface="+mn-lt"/>
          <a:ea typeface="+mn-ea"/>
          <a:cs typeface="+mn-cs"/>
        </a:defRPr>
      </a:lvl5pPr>
      <a:lvl6pPr marL="2285915">
        <a:defRPr>
          <a:latin typeface="+mn-lt"/>
          <a:ea typeface="+mn-ea"/>
          <a:cs typeface="+mn-cs"/>
        </a:defRPr>
      </a:lvl6pPr>
      <a:lvl7pPr marL="2743098">
        <a:defRPr>
          <a:latin typeface="+mn-lt"/>
          <a:ea typeface="+mn-ea"/>
          <a:cs typeface="+mn-cs"/>
        </a:defRPr>
      </a:lvl7pPr>
      <a:lvl8pPr marL="3200281">
        <a:defRPr>
          <a:latin typeface="+mn-lt"/>
          <a:ea typeface="+mn-ea"/>
          <a:cs typeface="+mn-cs"/>
        </a:defRPr>
      </a:lvl8pPr>
      <a:lvl9pPr marL="365746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3237" y="2616912"/>
            <a:ext cx="2372995" cy="196214"/>
          </a:xfrm>
          <a:custGeom>
            <a:avLst/>
            <a:gdLst/>
            <a:ahLst/>
            <a:cxnLst/>
            <a:rect l="l" t="t" r="r" b="b"/>
            <a:pathLst>
              <a:path w="2372995" h="196214">
                <a:moveTo>
                  <a:pt x="2372728" y="196075"/>
                </a:moveTo>
                <a:lnTo>
                  <a:pt x="0" y="196075"/>
                </a:lnTo>
                <a:lnTo>
                  <a:pt x="0" y="0"/>
                </a:lnTo>
                <a:lnTo>
                  <a:pt x="2372728" y="0"/>
                </a:lnTo>
                <a:lnTo>
                  <a:pt x="2372728" y="19607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3237" y="16"/>
            <a:ext cx="2372995" cy="196849"/>
          </a:xfrm>
          <a:custGeom>
            <a:avLst/>
            <a:gdLst/>
            <a:ahLst/>
            <a:cxnLst/>
            <a:rect l="l" t="t" r="r" b="b"/>
            <a:pathLst>
              <a:path w="2372995" h="196850">
                <a:moveTo>
                  <a:pt x="0" y="196786"/>
                </a:moveTo>
                <a:lnTo>
                  <a:pt x="2372728" y="196786"/>
                </a:lnTo>
                <a:lnTo>
                  <a:pt x="2372728" y="0"/>
                </a:lnTo>
                <a:lnTo>
                  <a:pt x="0" y="0"/>
                </a:lnTo>
                <a:lnTo>
                  <a:pt x="0" y="196786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60043" y="2452767"/>
            <a:ext cx="124471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</a:t>
            </a:r>
            <a:endParaRPr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03237" y="3317787"/>
            <a:ext cx="2372995" cy="196214"/>
          </a:xfrm>
          <a:custGeom>
            <a:avLst/>
            <a:gdLst/>
            <a:ahLst/>
            <a:cxnLst/>
            <a:rect l="l" t="t" r="r" b="b"/>
            <a:pathLst>
              <a:path w="2372995" h="196214">
                <a:moveTo>
                  <a:pt x="2372728" y="196075"/>
                </a:moveTo>
                <a:lnTo>
                  <a:pt x="0" y="196075"/>
                </a:lnTo>
                <a:lnTo>
                  <a:pt x="0" y="0"/>
                </a:lnTo>
                <a:lnTo>
                  <a:pt x="2372728" y="0"/>
                </a:lnTo>
                <a:lnTo>
                  <a:pt x="2372728" y="19607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1776" y="4364521"/>
            <a:ext cx="2372995" cy="196214"/>
          </a:xfrm>
          <a:custGeom>
            <a:avLst/>
            <a:gdLst/>
            <a:ahLst/>
            <a:cxnLst/>
            <a:rect l="l" t="t" r="r" b="b"/>
            <a:pathLst>
              <a:path w="2372995" h="196214">
                <a:moveTo>
                  <a:pt x="2372741" y="196075"/>
                </a:moveTo>
                <a:lnTo>
                  <a:pt x="0" y="196075"/>
                </a:lnTo>
                <a:lnTo>
                  <a:pt x="0" y="0"/>
                </a:lnTo>
                <a:lnTo>
                  <a:pt x="2372741" y="0"/>
                </a:lnTo>
                <a:lnTo>
                  <a:pt x="2372741" y="19607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42480" y="3153642"/>
            <a:ext cx="147985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</a:t>
            </a:r>
            <a:endParaRPr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5697" y="4208022"/>
            <a:ext cx="213340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EXPERIENCE PRO.</a:t>
            </a:r>
            <a:endParaRPr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03909" y="6454915"/>
            <a:ext cx="2379345" cy="196214"/>
          </a:xfrm>
          <a:custGeom>
            <a:avLst/>
            <a:gdLst/>
            <a:ahLst/>
            <a:cxnLst/>
            <a:rect l="l" t="t" r="r" b="b"/>
            <a:pathLst>
              <a:path w="2379345" h="196215">
                <a:moveTo>
                  <a:pt x="2379129" y="196075"/>
                </a:moveTo>
                <a:lnTo>
                  <a:pt x="0" y="196075"/>
                </a:lnTo>
                <a:lnTo>
                  <a:pt x="0" y="0"/>
                </a:lnTo>
                <a:lnTo>
                  <a:pt x="2379129" y="0"/>
                </a:lnTo>
                <a:lnTo>
                  <a:pt x="2379129" y="19607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3190" y="6290771"/>
            <a:ext cx="177843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FORMATION</a:t>
            </a:r>
            <a:endParaRPr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0983" y="8532991"/>
            <a:ext cx="1875155" cy="196214"/>
          </a:xfrm>
          <a:custGeom>
            <a:avLst/>
            <a:gdLst/>
            <a:ahLst/>
            <a:cxnLst/>
            <a:rect l="l" t="t" r="r" b="b"/>
            <a:pathLst>
              <a:path w="1875155" h="196215">
                <a:moveTo>
                  <a:pt x="1874634" y="196075"/>
                </a:moveTo>
                <a:lnTo>
                  <a:pt x="0" y="196075"/>
                </a:lnTo>
                <a:lnTo>
                  <a:pt x="0" y="0"/>
                </a:lnTo>
                <a:lnTo>
                  <a:pt x="1874634" y="0"/>
                </a:lnTo>
                <a:lnTo>
                  <a:pt x="1874634" y="19607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65004" y="8400397"/>
            <a:ext cx="16767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</a:t>
            </a:r>
            <a:r>
              <a:rPr lang="fr-FR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</a:t>
            </a:r>
            <a:endParaRPr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885986" y="8537234"/>
            <a:ext cx="1875155" cy="196214"/>
          </a:xfrm>
          <a:custGeom>
            <a:avLst/>
            <a:gdLst/>
            <a:ahLst/>
            <a:cxnLst/>
            <a:rect l="l" t="t" r="r" b="b"/>
            <a:pathLst>
              <a:path w="1875154" h="196215">
                <a:moveTo>
                  <a:pt x="1874634" y="196075"/>
                </a:moveTo>
                <a:lnTo>
                  <a:pt x="0" y="196075"/>
                </a:lnTo>
                <a:lnTo>
                  <a:pt x="0" y="0"/>
                </a:lnTo>
                <a:lnTo>
                  <a:pt x="1874634" y="0"/>
                </a:lnTo>
                <a:lnTo>
                  <a:pt x="1874634" y="19607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260987" y="8537234"/>
            <a:ext cx="1875155" cy="196214"/>
          </a:xfrm>
          <a:custGeom>
            <a:avLst/>
            <a:gdLst/>
            <a:ahLst/>
            <a:cxnLst/>
            <a:rect l="l" t="t" r="r" b="b"/>
            <a:pathLst>
              <a:path w="1875154" h="196215">
                <a:moveTo>
                  <a:pt x="1874634" y="196075"/>
                </a:moveTo>
                <a:lnTo>
                  <a:pt x="0" y="196075"/>
                </a:lnTo>
                <a:lnTo>
                  <a:pt x="0" y="0"/>
                </a:lnTo>
                <a:lnTo>
                  <a:pt x="1874634" y="0"/>
                </a:lnTo>
                <a:lnTo>
                  <a:pt x="1874634" y="19607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01135" y="3109315"/>
            <a:ext cx="1897178" cy="73096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spcBef>
                <a:spcPts val="699"/>
              </a:spcBef>
            </a:pPr>
            <a:r>
              <a:rPr lang="fr-FR" sz="1000" spc="6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Mob: 06 01 20 03 04</a:t>
            </a:r>
          </a:p>
          <a:p>
            <a:pPr marL="12700">
              <a:spcBef>
                <a:spcPts val="699"/>
              </a:spcBef>
            </a:pPr>
            <a:r>
              <a:rPr lang="fr-FR" sz="1000" spc="6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 : 01 02 03 04 50</a:t>
            </a:r>
          </a:p>
          <a:p>
            <a:pPr marL="12700">
              <a:spcBef>
                <a:spcPts val="699"/>
              </a:spcBef>
            </a:pPr>
            <a:r>
              <a:rPr lang="fr-FR" sz="1000" spc="6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Mail : </a:t>
            </a:r>
            <a:r>
              <a:rPr lang="fr-FR" sz="1000" spc="6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monemail@mail.com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01137" y="2411580"/>
            <a:ext cx="3395345" cy="4498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000" spc="-36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sz="1000" spc="-5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</a:t>
            </a:r>
            <a:r>
              <a:rPr sz="1000" spc="-1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 </a:t>
            </a:r>
            <a:r>
              <a:rPr sz="1000" spc="-9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 </a:t>
            </a:r>
            <a:r>
              <a:rPr sz="1000" spc="-1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amet, </a:t>
            </a:r>
            <a:r>
              <a:rPr sz="1000" spc="-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 adipiscing</a:t>
            </a:r>
            <a:r>
              <a:rPr sz="1000" spc="-26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spc="-5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elit.  </a:t>
            </a:r>
            <a:r>
              <a:rPr sz="1000" spc="-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</a:t>
            </a:r>
            <a:r>
              <a:rPr sz="1000" spc="-7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spc="-5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tristique</a:t>
            </a:r>
            <a:r>
              <a:rPr sz="1000" spc="-7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sz="1000" spc="-7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spc="5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</a:t>
            </a:r>
            <a:r>
              <a:rPr sz="1000" spc="-7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sz="1000" spc="-7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spc="-7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sz="1000" spc="-7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imperdiet.</a:t>
            </a:r>
            <a:endParaRPr sz="1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3398838" y="1002737"/>
            <a:ext cx="4038599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3800" spc="-19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Maurice DELOITTE</a:t>
            </a:r>
            <a:endParaRPr sz="3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89927" y="8953933"/>
            <a:ext cx="81698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1000" spc="-1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Français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9931" y="9360333"/>
            <a:ext cx="660963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Allemand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89930" y="9766732"/>
            <a:ext cx="569594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1000" spc="-4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Espagnol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26883" y="9207766"/>
            <a:ext cx="1659255" cy="0"/>
          </a:xfrm>
          <a:custGeom>
            <a:avLst/>
            <a:gdLst/>
            <a:ahLst/>
            <a:cxnLst/>
            <a:rect l="l" t="t" r="r" b="b"/>
            <a:pathLst>
              <a:path w="1659255">
                <a:moveTo>
                  <a:pt x="0" y="0"/>
                </a:moveTo>
                <a:lnTo>
                  <a:pt x="1658734" y="0"/>
                </a:lnTo>
              </a:path>
            </a:pathLst>
          </a:custGeom>
          <a:ln w="1238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26883" y="9614168"/>
            <a:ext cx="1659255" cy="0"/>
          </a:xfrm>
          <a:custGeom>
            <a:avLst/>
            <a:gdLst/>
            <a:ahLst/>
            <a:cxnLst/>
            <a:rect l="l" t="t" r="r" b="b"/>
            <a:pathLst>
              <a:path w="1659255">
                <a:moveTo>
                  <a:pt x="0" y="0"/>
                </a:moveTo>
                <a:lnTo>
                  <a:pt x="1658734" y="0"/>
                </a:lnTo>
              </a:path>
            </a:pathLst>
          </a:custGeom>
          <a:ln w="1238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26883" y="10020568"/>
            <a:ext cx="1659255" cy="0"/>
          </a:xfrm>
          <a:custGeom>
            <a:avLst/>
            <a:gdLst/>
            <a:ahLst/>
            <a:cxnLst/>
            <a:rect l="l" t="t" r="r" b="b"/>
            <a:pathLst>
              <a:path w="1659255">
                <a:moveTo>
                  <a:pt x="0" y="0"/>
                </a:moveTo>
                <a:lnTo>
                  <a:pt x="1658734" y="0"/>
                </a:lnTo>
              </a:path>
            </a:pathLst>
          </a:custGeom>
          <a:ln w="1238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 flipV="1">
            <a:off x="3058296" y="10020567"/>
            <a:ext cx="1659255" cy="45719"/>
          </a:xfrm>
          <a:custGeom>
            <a:avLst/>
            <a:gdLst/>
            <a:ahLst/>
            <a:cxnLst/>
            <a:rect l="l" t="t" r="r" b="b"/>
            <a:pathLst>
              <a:path w="558164">
                <a:moveTo>
                  <a:pt x="0" y="0"/>
                </a:moveTo>
                <a:lnTo>
                  <a:pt x="558088" y="0"/>
                </a:lnTo>
              </a:path>
            </a:pathLst>
          </a:custGeom>
          <a:ln w="1238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601131" y="6232644"/>
            <a:ext cx="3533830" cy="93679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spcBef>
                <a:spcPts val="705"/>
              </a:spcBef>
            </a:pPr>
            <a:r>
              <a:rPr sz="10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2015-2016 </a:t>
            </a:r>
            <a:r>
              <a:rPr lang="fr-FR" sz="10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Université </a:t>
            </a:r>
            <a:r>
              <a:rPr sz="10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fr-FR" sz="10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Ville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spcBef>
                <a:spcPts val="599"/>
              </a:spcBef>
            </a:pP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Diplôme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 marR="5080">
              <a:lnSpc>
                <a:spcPct val="150000"/>
              </a:lnSpc>
            </a:pP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 elit. Morbi tristique sapien nec nulla rutrum imperdiet.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601134" y="4143748"/>
            <a:ext cx="3674716" cy="93679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spcBef>
                <a:spcPts val="705"/>
              </a:spcBef>
            </a:pPr>
            <a:r>
              <a:rPr lang="fr-FR" sz="10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2014-2015 | Poste occupé| Ville</a:t>
            </a:r>
            <a:endParaRPr lang="fr-FR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spcBef>
                <a:spcPts val="599"/>
              </a:spcBef>
            </a:pP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</a:t>
            </a:r>
            <a:endParaRPr lang="fr-FR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 marR="5080">
              <a:lnSpc>
                <a:spcPct val="150000"/>
              </a:lnSpc>
            </a:pP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Morbi tristique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nec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fr-FR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601134" y="5201022"/>
            <a:ext cx="3674716" cy="93679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spcBef>
                <a:spcPts val="705"/>
              </a:spcBef>
            </a:pPr>
            <a:r>
              <a:rPr lang="fr-FR" sz="10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2014-2015 | Poste occupé| Ville</a:t>
            </a:r>
            <a:endParaRPr lang="fr-FR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spcBef>
                <a:spcPts val="599"/>
              </a:spcBef>
            </a:pP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</a:t>
            </a:r>
            <a:endParaRPr lang="fr-FR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 marR="5080">
              <a:lnSpc>
                <a:spcPct val="150000"/>
              </a:lnSpc>
            </a:pP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Morbi tristique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nec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fr-FR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312814" y="337392"/>
            <a:ext cx="0" cy="1934211"/>
          </a:xfrm>
          <a:custGeom>
            <a:avLst/>
            <a:gdLst/>
            <a:ahLst/>
            <a:cxnLst/>
            <a:rect l="l" t="t" r="r" b="b"/>
            <a:pathLst>
              <a:path h="1934210">
                <a:moveTo>
                  <a:pt x="0" y="0"/>
                </a:moveTo>
                <a:lnTo>
                  <a:pt x="0" y="193389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312814" y="2534060"/>
            <a:ext cx="0" cy="444499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392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312814" y="3230059"/>
            <a:ext cx="0" cy="780415"/>
          </a:xfrm>
          <a:custGeom>
            <a:avLst/>
            <a:gdLst/>
            <a:ahLst/>
            <a:cxnLst/>
            <a:rect l="l" t="t" r="r" b="b"/>
            <a:pathLst>
              <a:path h="780414">
                <a:moveTo>
                  <a:pt x="0" y="0"/>
                </a:moveTo>
                <a:lnTo>
                  <a:pt x="0" y="78022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312814" y="4267913"/>
            <a:ext cx="0" cy="1835784"/>
          </a:xfrm>
          <a:custGeom>
            <a:avLst/>
            <a:gdLst/>
            <a:ahLst/>
            <a:cxnLst/>
            <a:rect l="l" t="t" r="r" b="b"/>
            <a:pathLst>
              <a:path h="1835785">
                <a:moveTo>
                  <a:pt x="0" y="0"/>
                </a:moveTo>
                <a:lnTo>
                  <a:pt x="0" y="18357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312814" y="6355564"/>
            <a:ext cx="0" cy="1833244"/>
          </a:xfrm>
          <a:custGeom>
            <a:avLst/>
            <a:gdLst/>
            <a:ahLst/>
            <a:cxnLst/>
            <a:rect l="l" t="t" r="r" b="b"/>
            <a:pathLst>
              <a:path h="1833245">
                <a:moveTo>
                  <a:pt x="0" y="0"/>
                </a:moveTo>
                <a:lnTo>
                  <a:pt x="0" y="183300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52579" y="8984435"/>
            <a:ext cx="0" cy="1056641"/>
          </a:xfrm>
          <a:custGeom>
            <a:avLst/>
            <a:gdLst/>
            <a:ahLst/>
            <a:cxnLst/>
            <a:rect l="l" t="t" r="r" b="b"/>
            <a:pathLst>
              <a:path h="1056640">
                <a:moveTo>
                  <a:pt x="0" y="0"/>
                </a:moveTo>
                <a:lnTo>
                  <a:pt x="0" y="105622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52582" y="8984427"/>
            <a:ext cx="0" cy="1056641"/>
          </a:xfrm>
          <a:custGeom>
            <a:avLst/>
            <a:gdLst/>
            <a:ahLst/>
            <a:cxnLst/>
            <a:rect l="l" t="t" r="r" b="b"/>
            <a:pathLst>
              <a:path h="1056640">
                <a:moveTo>
                  <a:pt x="0" y="0"/>
                </a:moveTo>
                <a:lnTo>
                  <a:pt x="0" y="1056220"/>
                </a:lnTo>
              </a:path>
            </a:pathLst>
          </a:custGeom>
          <a:ln w="7924">
            <a:solidFill>
              <a:srgbClr val="003954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123318" y="8970862"/>
            <a:ext cx="100203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000" spc="-1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Microsoft</a:t>
            </a:r>
            <a:r>
              <a:rPr sz="1000" spc="-12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Office</a:t>
            </a:r>
            <a:endParaRPr sz="1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123322" y="9377263"/>
            <a:ext cx="71564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000" spc="-36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PHP</a:t>
            </a:r>
            <a:r>
              <a:rPr sz="1000" spc="-12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MySQL</a:t>
            </a:r>
            <a:endParaRPr sz="1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123323" y="9783664"/>
            <a:ext cx="108330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000" spc="3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Google</a:t>
            </a:r>
            <a:r>
              <a:rPr sz="1000" spc="-11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spc="-2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Analytics</a:t>
            </a:r>
            <a:endParaRPr sz="10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060268" y="9211995"/>
            <a:ext cx="1659255" cy="0"/>
          </a:xfrm>
          <a:custGeom>
            <a:avLst/>
            <a:gdLst/>
            <a:ahLst/>
            <a:cxnLst/>
            <a:rect l="l" t="t" r="r" b="b"/>
            <a:pathLst>
              <a:path w="1659254">
                <a:moveTo>
                  <a:pt x="0" y="0"/>
                </a:moveTo>
                <a:lnTo>
                  <a:pt x="1658747" y="0"/>
                </a:lnTo>
              </a:path>
            </a:pathLst>
          </a:custGeom>
          <a:ln w="1238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060268" y="9618397"/>
            <a:ext cx="1659255" cy="0"/>
          </a:xfrm>
          <a:custGeom>
            <a:avLst/>
            <a:gdLst/>
            <a:ahLst/>
            <a:cxnLst/>
            <a:rect l="l" t="t" r="r" b="b"/>
            <a:pathLst>
              <a:path w="1659254">
                <a:moveTo>
                  <a:pt x="0" y="0"/>
                </a:moveTo>
                <a:lnTo>
                  <a:pt x="1658747" y="0"/>
                </a:lnTo>
              </a:path>
            </a:pathLst>
          </a:custGeom>
          <a:ln w="1238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885982" y="8988676"/>
            <a:ext cx="0" cy="1056641"/>
          </a:xfrm>
          <a:custGeom>
            <a:avLst/>
            <a:gdLst/>
            <a:ahLst/>
            <a:cxnLst/>
            <a:rect l="l" t="t" r="r" b="b"/>
            <a:pathLst>
              <a:path h="1056640">
                <a:moveTo>
                  <a:pt x="0" y="0"/>
                </a:moveTo>
                <a:lnTo>
                  <a:pt x="0" y="105620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885982" y="8988670"/>
            <a:ext cx="0" cy="1056641"/>
          </a:xfrm>
          <a:custGeom>
            <a:avLst/>
            <a:gdLst/>
            <a:ahLst/>
            <a:cxnLst/>
            <a:rect l="l" t="t" r="r" b="b"/>
            <a:pathLst>
              <a:path h="1056640">
                <a:moveTo>
                  <a:pt x="0" y="0"/>
                </a:moveTo>
                <a:lnTo>
                  <a:pt x="0" y="1056208"/>
                </a:lnTo>
              </a:path>
            </a:pathLst>
          </a:custGeom>
          <a:ln w="7924">
            <a:solidFill>
              <a:srgbClr val="003954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 flipV="1">
            <a:off x="5391696" y="10020566"/>
            <a:ext cx="1700856" cy="48777"/>
          </a:xfrm>
          <a:custGeom>
            <a:avLst/>
            <a:gdLst/>
            <a:ahLst/>
            <a:cxnLst/>
            <a:rect l="l" t="t" r="r" b="b"/>
            <a:pathLst>
              <a:path w="558165">
                <a:moveTo>
                  <a:pt x="0" y="0"/>
                </a:moveTo>
                <a:lnTo>
                  <a:pt x="558088" y="0"/>
                </a:lnTo>
              </a:path>
            </a:pathLst>
          </a:custGeom>
          <a:ln w="1238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498320" y="8958162"/>
            <a:ext cx="55816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Créatif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498325" y="9364562"/>
            <a:ext cx="44449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1000" spc="-6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Sérieux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498325" y="9770964"/>
            <a:ext cx="61404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1000" spc="-4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Innovant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498326" y="10177364"/>
            <a:ext cx="67246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1000" spc="-5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Organisé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435270" y="9211995"/>
            <a:ext cx="1659255" cy="0"/>
          </a:xfrm>
          <a:custGeom>
            <a:avLst/>
            <a:gdLst/>
            <a:ahLst/>
            <a:cxnLst/>
            <a:rect l="l" t="t" r="r" b="b"/>
            <a:pathLst>
              <a:path w="1659254">
                <a:moveTo>
                  <a:pt x="0" y="0"/>
                </a:moveTo>
                <a:lnTo>
                  <a:pt x="1658734" y="0"/>
                </a:lnTo>
              </a:path>
            </a:pathLst>
          </a:custGeom>
          <a:ln w="1238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5435270" y="9618397"/>
            <a:ext cx="1659255" cy="0"/>
          </a:xfrm>
          <a:custGeom>
            <a:avLst/>
            <a:gdLst/>
            <a:ahLst/>
            <a:cxnLst/>
            <a:rect l="l" t="t" r="r" b="b"/>
            <a:pathLst>
              <a:path w="1659254">
                <a:moveTo>
                  <a:pt x="0" y="0"/>
                </a:moveTo>
                <a:lnTo>
                  <a:pt x="1658734" y="0"/>
                </a:lnTo>
              </a:path>
            </a:pathLst>
          </a:custGeom>
          <a:ln w="1238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5260970" y="8988672"/>
            <a:ext cx="0" cy="1469390"/>
          </a:xfrm>
          <a:custGeom>
            <a:avLst/>
            <a:gdLst/>
            <a:ahLst/>
            <a:cxnLst/>
            <a:rect l="l" t="t" r="r" b="b"/>
            <a:pathLst>
              <a:path h="1469390">
                <a:moveTo>
                  <a:pt x="0" y="0"/>
                </a:moveTo>
                <a:lnTo>
                  <a:pt x="0" y="1468958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260970" y="8988666"/>
            <a:ext cx="0" cy="1469390"/>
          </a:xfrm>
          <a:custGeom>
            <a:avLst/>
            <a:gdLst/>
            <a:ahLst/>
            <a:cxnLst/>
            <a:rect l="l" t="t" r="r" b="b"/>
            <a:pathLst>
              <a:path h="1469390">
                <a:moveTo>
                  <a:pt x="0" y="0"/>
                </a:moveTo>
                <a:lnTo>
                  <a:pt x="0" y="1468958"/>
                </a:lnTo>
              </a:path>
            </a:pathLst>
          </a:custGeom>
          <a:ln w="9347">
            <a:solidFill>
              <a:srgbClr val="003954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905130" y="8352568"/>
            <a:ext cx="1858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COMPETENCES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78092" y="8343506"/>
            <a:ext cx="1938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spcBef>
                <a:spcPts val="5"/>
              </a:spcBef>
              <a:tabLst>
                <a:tab pos="1972237" algn="l"/>
              </a:tabLst>
            </a:pPr>
            <a:r>
              <a:rPr lang="en-US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PERSONNALITE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6" name="object 29"/>
          <p:cNvSpPr txBox="1"/>
          <p:nvPr/>
        </p:nvSpPr>
        <p:spPr>
          <a:xfrm>
            <a:off x="3601131" y="7308438"/>
            <a:ext cx="3533830" cy="93679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spcBef>
                <a:spcPts val="705"/>
              </a:spcBef>
            </a:pPr>
            <a:r>
              <a:rPr lang="fr-FR" sz="10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2015-2016 | Université | Ville</a:t>
            </a:r>
            <a:endParaRPr lang="fr-FR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spcBef>
                <a:spcPts val="599"/>
              </a:spcBef>
            </a:pP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Diplôme</a:t>
            </a:r>
            <a:endParaRPr lang="fr-FR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 marR="5080">
              <a:lnSpc>
                <a:spcPct val="150000"/>
              </a:lnSpc>
            </a:pP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Morbi tristique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nec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fr-FR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object 17">
            <a:extLst>
              <a:ext uri="{FF2B5EF4-FFF2-40B4-BE49-F238E27FC236}">
                <a16:creationId xmlns:a16="http://schemas.microsoft.com/office/drawing/2014/main" id="{74801A54-1AA2-40CE-9E4F-54D9B7F8A9BE}"/>
              </a:ext>
            </a:extLst>
          </p:cNvPr>
          <p:cNvSpPr txBox="1">
            <a:spLocks/>
          </p:cNvSpPr>
          <p:nvPr/>
        </p:nvSpPr>
        <p:spPr>
          <a:xfrm>
            <a:off x="3628617" y="1513060"/>
            <a:ext cx="3674713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1" i="0">
                <a:solidFill>
                  <a:srgbClr val="231F20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12700" algn="r">
              <a:spcBef>
                <a:spcPts val="100"/>
              </a:spcBef>
            </a:pPr>
            <a:r>
              <a:rPr lang="fr-FR" sz="2000" kern="0" spc="-19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CV</a:t>
            </a:r>
            <a:endParaRPr lang="fr-FR" sz="2000" kern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8" name="Image 67" descr="Une image contenant Visage humain, personne, sourire, mur&#10;&#10;Description générée automatiquement">
            <a:extLst>
              <a:ext uri="{FF2B5EF4-FFF2-40B4-BE49-F238E27FC236}">
                <a16:creationId xmlns:a16="http://schemas.microsoft.com/office/drawing/2014/main" id="{48B76907-21C4-1A82-9CF7-BB17C4E2B1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85" r="13790"/>
          <a:stretch/>
        </p:blipFill>
        <p:spPr>
          <a:xfrm>
            <a:off x="789926" y="329459"/>
            <a:ext cx="1910819" cy="1868078"/>
          </a:xfrm>
          <a:prstGeom prst="ellipse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983" y="1101182"/>
            <a:ext cx="6017711" cy="8455254"/>
          </a:xfrm>
        </p:spPr>
        <p:txBody>
          <a:bodyPr>
            <a:normAutofit fontScale="70000" lnSpcReduction="20000"/>
          </a:bodyPr>
          <a:lstStyle/>
          <a:p>
            <a:r>
              <a:rPr lang="fr-FR" b="1" dirty="0"/>
              <a:t>Cher(e) Candidat(e)</a:t>
            </a:r>
          </a:p>
          <a:p>
            <a:endParaRPr lang="fr-FR" b="1" dirty="0"/>
          </a:p>
          <a:p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endParaRPr lang="fr-FR" b="1" dirty="0"/>
          </a:p>
          <a:p>
            <a:r>
              <a:rPr lang="fr-FR" dirty="0"/>
              <a:t>---------------------------------------------------------------------------------------</a:t>
            </a:r>
          </a:p>
          <a:p>
            <a:endParaRPr lang="fr-FR" dirty="0"/>
          </a:p>
          <a:p>
            <a:r>
              <a:rPr lang="fr-FR" dirty="0"/>
              <a:t>Besoin de conseils pour rédiger votre CV ou vous préparer pour l’entretien d’embauche ? Consultez nos articles :</a:t>
            </a:r>
          </a:p>
          <a:p>
            <a:endParaRPr lang="fr-FR" dirty="0"/>
          </a:p>
          <a:p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endParaRPr lang="fr-FR" dirty="0"/>
          </a:p>
          <a:p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endParaRPr lang="fr-FR" dirty="0"/>
          </a:p>
          <a:p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algn="ctr"/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886</TotalTime>
  <Words>447</Words>
  <Application>Microsoft Macintosh PowerPoint</Application>
  <PresentationFormat>Personnalisé</PresentationFormat>
  <Paragraphs>73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Calibri</vt:lpstr>
      <vt:lpstr>Open Sans</vt:lpstr>
      <vt:lpstr>Verdana</vt:lpstr>
      <vt:lpstr>Wingdings</vt:lpstr>
      <vt:lpstr>Office Theme</vt:lpstr>
      <vt:lpstr>Maurice DELOITTE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Темплейтов для резюме</dc:title>
  <dc:creator>Назар</dc:creator>
  <cp:lastModifiedBy>Axel Maille</cp:lastModifiedBy>
  <cp:revision>9</cp:revision>
  <dcterms:created xsi:type="dcterms:W3CDTF">2019-07-31T13:58:31Z</dcterms:created>
  <dcterms:modified xsi:type="dcterms:W3CDTF">2024-07-15T15:39:28Z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2019-07-31T00:00:00Z</vt:filetime>
  </property>
  <property fmtid="{D5CDD505-2E9C-101B-9397-08002B2CF9AE}" pid="3" name="Creator">
    <vt:lpwstr>Adobe Illustrator CC 22.0 (Windows)</vt:lpwstr>
  </property>
  <property fmtid="{D5CDD505-2E9C-101B-9397-08002B2CF9AE}" pid="4" name="LastSaved">
    <vt:filetime>2019-07-31T00:00:00Z</vt:filetime>
  </property>
</Properties>
</file>