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120" d="100"/>
          <a:sy n="120" d="100"/>
        </p:scale>
        <p:origin x="2544" y="-2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3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32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70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66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34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0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53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99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0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79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02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F3489F-2203-4A4D-B221-5C3074F92FC8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C19654-C026-214A-9059-D060503F2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71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9D8E0F1-526A-A994-8771-1340055A88FD}"/>
              </a:ext>
            </a:extLst>
          </p:cNvPr>
          <p:cNvSpPr txBox="1"/>
          <p:nvPr/>
        </p:nvSpPr>
        <p:spPr>
          <a:xfrm>
            <a:off x="3130940" y="3516533"/>
            <a:ext cx="2533259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10" dirty="0">
                <a:latin typeface="Arial"/>
                <a:cs typeface="Arial"/>
              </a:rPr>
              <a:t>Expérience professionnelle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096B3143-32F8-05D5-00E4-6BDCB75E1531}"/>
              </a:ext>
            </a:extLst>
          </p:cNvPr>
          <p:cNvSpPr/>
          <p:nvPr/>
        </p:nvSpPr>
        <p:spPr>
          <a:xfrm>
            <a:off x="3153829" y="39138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214" y="0"/>
                </a:lnTo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A7CA577C-3EB2-08DF-1946-9ADB5BD5BCCF}"/>
              </a:ext>
            </a:extLst>
          </p:cNvPr>
          <p:cNvSpPr/>
          <p:nvPr/>
        </p:nvSpPr>
        <p:spPr>
          <a:xfrm>
            <a:off x="3153829" y="3913835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082" y="0"/>
                </a:ln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E3AB187C-8660-F30A-5426-6835C6BD3073}"/>
              </a:ext>
            </a:extLst>
          </p:cNvPr>
          <p:cNvSpPr/>
          <p:nvPr/>
        </p:nvSpPr>
        <p:spPr>
          <a:xfrm>
            <a:off x="0" y="3913835"/>
            <a:ext cx="2441575" cy="0"/>
          </a:xfrm>
          <a:custGeom>
            <a:avLst/>
            <a:gdLst/>
            <a:ahLst/>
            <a:cxnLst/>
            <a:rect l="l" t="t" r="r" b="b"/>
            <a:pathLst>
              <a:path w="2441575">
                <a:moveTo>
                  <a:pt x="0" y="0"/>
                </a:moveTo>
                <a:lnTo>
                  <a:pt x="2441460" y="0"/>
                </a:lnTo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B300D22A-5F7D-1261-3781-85764A45D646}"/>
              </a:ext>
            </a:extLst>
          </p:cNvPr>
          <p:cNvSpPr/>
          <p:nvPr/>
        </p:nvSpPr>
        <p:spPr>
          <a:xfrm>
            <a:off x="2163787" y="3913835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082" y="0"/>
                </a:ln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5498BA04-E443-1E79-3BC3-0D79838DDD57}"/>
              </a:ext>
            </a:extLst>
          </p:cNvPr>
          <p:cNvSpPr txBox="1"/>
          <p:nvPr/>
        </p:nvSpPr>
        <p:spPr>
          <a:xfrm>
            <a:off x="3107277" y="4109682"/>
            <a:ext cx="3936457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latin typeface="Arial"/>
                <a:cs typeface="Arial"/>
              </a:rPr>
              <a:t>TITRE DU POSTE | VILLE | </a:t>
            </a:r>
            <a:r>
              <a:rPr sz="1200" spc="-5" dirty="0">
                <a:latin typeface="Arial"/>
                <a:cs typeface="Arial"/>
              </a:rPr>
              <a:t>2014-2015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1200" b="1" spc="-5" dirty="0">
                <a:latin typeface="Arial"/>
                <a:cs typeface="Arial"/>
              </a:rPr>
              <a:t>Nom de la société</a:t>
            </a:r>
            <a:endParaRPr sz="1200" dirty="0">
              <a:latin typeface="Arial"/>
              <a:cs typeface="Arial"/>
            </a:endParaRPr>
          </a:p>
          <a:p>
            <a:pPr marL="12700" marR="5080"/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</a:t>
            </a:r>
            <a:r>
              <a:rPr sz="1200" spc="-5" dirty="0">
                <a:latin typeface="Arial"/>
                <a:cs typeface="Arial"/>
              </a:rPr>
              <a:t>adipiscing elit. 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nulla </a:t>
            </a:r>
            <a:r>
              <a:rPr sz="1200" dirty="0">
                <a:latin typeface="Arial"/>
                <a:cs typeface="Arial"/>
              </a:rPr>
              <a:t>rutrum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imperdiet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lang="fr-FR" sz="1200" spc="-5" dirty="0">
                <a:latin typeface="Arial"/>
                <a:cs typeface="Arial"/>
              </a:rPr>
              <a:t> Lorem ipsum </a:t>
            </a:r>
            <a:r>
              <a:rPr lang="fr-FR" sz="1200" spc="-5" dirty="0" err="1">
                <a:latin typeface="Arial"/>
                <a:cs typeface="Arial"/>
              </a:rPr>
              <a:t>dolor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amet</a:t>
            </a:r>
            <a:r>
              <a:rPr lang="fr-FR" sz="1200" spc="-5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adipiscing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elit</a:t>
            </a:r>
            <a:r>
              <a:rPr lang="fr-FR" sz="1200" spc="-5" dirty="0">
                <a:latin typeface="Arial"/>
                <a:cs typeface="Arial"/>
              </a:rPr>
              <a:t>.  </a:t>
            </a:r>
            <a:r>
              <a:rPr lang="fr-FR" sz="1200" dirty="0">
                <a:latin typeface="Arial"/>
                <a:cs typeface="Arial"/>
              </a:rPr>
              <a:t>Morbi tristique </a:t>
            </a:r>
            <a:r>
              <a:rPr lang="fr-FR" sz="1200" dirty="0" err="1">
                <a:latin typeface="Arial"/>
                <a:cs typeface="Arial"/>
              </a:rPr>
              <a:t>sapien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>
                <a:latin typeface="Arial"/>
                <a:cs typeface="Arial"/>
              </a:rPr>
              <a:t>nec </a:t>
            </a:r>
            <a:r>
              <a:rPr lang="fr-FR" sz="1200" spc="-5" dirty="0" err="1">
                <a:latin typeface="Arial"/>
                <a:cs typeface="Arial"/>
              </a:rPr>
              <a:t>nulla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rutrum</a:t>
            </a:r>
            <a:r>
              <a:rPr lang="fr-FR" sz="1200" spc="-35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imperdiet</a:t>
            </a:r>
            <a:r>
              <a:rPr lang="fr-FR" sz="1200" spc="-5" dirty="0">
                <a:latin typeface="Arial"/>
                <a:cs typeface="Arial"/>
              </a:rPr>
              <a:t>. Lorem ipsum </a:t>
            </a:r>
            <a:r>
              <a:rPr lang="fr-FR" sz="1200" spc="-5" dirty="0" err="1">
                <a:latin typeface="Arial"/>
                <a:cs typeface="Arial"/>
              </a:rPr>
              <a:t>dolor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amet</a:t>
            </a:r>
            <a:r>
              <a:rPr lang="fr-FR" sz="1200" spc="-5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adipiscing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elit</a:t>
            </a:r>
            <a:r>
              <a:rPr lang="fr-FR" sz="1200" spc="-5" dirty="0">
                <a:latin typeface="Arial"/>
                <a:cs typeface="Arial"/>
              </a:rPr>
              <a:t>.  </a:t>
            </a:r>
            <a:r>
              <a:rPr lang="fr-FR" sz="1200" dirty="0">
                <a:latin typeface="Arial"/>
                <a:cs typeface="Arial"/>
              </a:rPr>
              <a:t>Morbi tristique </a:t>
            </a:r>
            <a:r>
              <a:rPr lang="fr-FR" sz="1200" dirty="0" err="1">
                <a:latin typeface="Arial"/>
                <a:cs typeface="Arial"/>
              </a:rPr>
              <a:t>sapien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>
                <a:latin typeface="Arial"/>
                <a:cs typeface="Arial"/>
              </a:rPr>
              <a:t>nec </a:t>
            </a:r>
            <a:r>
              <a:rPr lang="fr-FR" sz="1200" spc="-5" dirty="0" err="1">
                <a:latin typeface="Arial"/>
                <a:cs typeface="Arial"/>
              </a:rPr>
              <a:t>nulla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rutrum</a:t>
            </a:r>
            <a:r>
              <a:rPr lang="fr-FR" sz="1200" spc="-35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imperdiet</a:t>
            </a:r>
            <a:r>
              <a:rPr lang="fr-FR" sz="1200" spc="-5" dirty="0">
                <a:latin typeface="Arial"/>
                <a:cs typeface="Arial"/>
              </a:rPr>
              <a:t>.</a:t>
            </a:r>
            <a:endParaRPr lang="fr-FR" sz="1200" dirty="0">
              <a:latin typeface="Arial"/>
              <a:cs typeface="Arial"/>
            </a:endParaRPr>
          </a:p>
          <a:p>
            <a:pPr marL="12700" marR="5080"/>
            <a:endParaRPr lang="fr-FR" sz="1200" dirty="0">
              <a:latin typeface="Arial"/>
              <a:cs typeface="Arial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71206BFE-E89B-8BDE-4B8E-4D9B7F0F4D9D}"/>
              </a:ext>
            </a:extLst>
          </p:cNvPr>
          <p:cNvSpPr txBox="1"/>
          <p:nvPr/>
        </p:nvSpPr>
        <p:spPr>
          <a:xfrm>
            <a:off x="1474563" y="3489496"/>
            <a:ext cx="103187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latin typeface="Arial"/>
                <a:cs typeface="Arial"/>
              </a:rPr>
              <a:t>Langues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0A5AFD5A-3661-14F6-4141-113DD536ED0E}"/>
              </a:ext>
            </a:extLst>
          </p:cNvPr>
          <p:cNvSpPr txBox="1"/>
          <p:nvPr/>
        </p:nvSpPr>
        <p:spPr>
          <a:xfrm>
            <a:off x="3146151" y="5824320"/>
            <a:ext cx="3897583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latin typeface="Arial"/>
                <a:cs typeface="Arial"/>
              </a:rPr>
              <a:t>TITRE DU POSTE | VILLE | </a:t>
            </a:r>
            <a:r>
              <a:rPr lang="fr-FR" sz="1200" spc="-5" dirty="0">
                <a:latin typeface="Arial"/>
                <a:cs typeface="Arial"/>
              </a:rPr>
              <a:t>2014-2015</a:t>
            </a:r>
            <a:endParaRPr lang="fr-FR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1200" b="1" spc="-5" dirty="0">
                <a:latin typeface="Arial"/>
                <a:cs typeface="Arial"/>
              </a:rPr>
              <a:t>Nom de la société</a:t>
            </a:r>
            <a:endParaRPr lang="fr-FR" sz="1200" dirty="0">
              <a:latin typeface="Arial"/>
              <a:cs typeface="Arial"/>
            </a:endParaRPr>
          </a:p>
          <a:p>
            <a:pPr marL="12700" marR="5080"/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</a:t>
            </a:r>
            <a:r>
              <a:rPr sz="1200" spc="-5" dirty="0">
                <a:latin typeface="Arial"/>
                <a:cs typeface="Arial"/>
              </a:rPr>
              <a:t>adipiscing elit. 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nulla </a:t>
            </a:r>
            <a:r>
              <a:rPr sz="1200" dirty="0">
                <a:latin typeface="Arial"/>
                <a:cs typeface="Arial"/>
              </a:rPr>
              <a:t>rutrum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imperdiet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lang="fr-FR" sz="1200" spc="-5" dirty="0">
                <a:latin typeface="Arial"/>
                <a:cs typeface="Arial"/>
              </a:rPr>
              <a:t> Lorem ipsum </a:t>
            </a:r>
            <a:r>
              <a:rPr lang="fr-FR" sz="1200" spc="-5" dirty="0" err="1">
                <a:latin typeface="Arial"/>
                <a:cs typeface="Arial"/>
              </a:rPr>
              <a:t>dolor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amet</a:t>
            </a:r>
            <a:r>
              <a:rPr lang="fr-FR" sz="1200" spc="-5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adipiscing</a:t>
            </a:r>
            <a:r>
              <a:rPr lang="fr-FR" sz="1200" spc="-5" dirty="0">
                <a:latin typeface="Arial"/>
                <a:cs typeface="Arial"/>
              </a:rPr>
              <a:t> </a:t>
            </a:r>
            <a:r>
              <a:rPr lang="fr-FR" sz="1200" spc="-5" dirty="0" err="1">
                <a:latin typeface="Arial"/>
                <a:cs typeface="Arial"/>
              </a:rPr>
              <a:t>elit</a:t>
            </a:r>
            <a:r>
              <a:rPr lang="fr-FR" sz="1200" spc="-5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EB631304-5315-5F17-FFDE-13C92618D698}"/>
              </a:ext>
            </a:extLst>
          </p:cNvPr>
          <p:cNvSpPr txBox="1"/>
          <p:nvPr/>
        </p:nvSpPr>
        <p:spPr>
          <a:xfrm>
            <a:off x="3130941" y="8018843"/>
            <a:ext cx="94678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latin typeface="Arial"/>
                <a:cs typeface="Arial"/>
              </a:rPr>
              <a:t>Formation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2D98B0AF-2EE0-9E66-678B-3BD02D65A629}"/>
              </a:ext>
            </a:extLst>
          </p:cNvPr>
          <p:cNvSpPr/>
          <p:nvPr/>
        </p:nvSpPr>
        <p:spPr>
          <a:xfrm>
            <a:off x="3153829" y="8416147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214" y="0"/>
                </a:lnTo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57046389-2DB0-9DB6-3611-7D0E2A6DED87}"/>
              </a:ext>
            </a:extLst>
          </p:cNvPr>
          <p:cNvSpPr/>
          <p:nvPr/>
        </p:nvSpPr>
        <p:spPr>
          <a:xfrm>
            <a:off x="3153829" y="8416147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082" y="0"/>
                </a:ln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BD40F482-5318-FFAC-4802-5471C431CCCD}"/>
              </a:ext>
            </a:extLst>
          </p:cNvPr>
          <p:cNvSpPr txBox="1"/>
          <p:nvPr/>
        </p:nvSpPr>
        <p:spPr>
          <a:xfrm>
            <a:off x="3107277" y="8611997"/>
            <a:ext cx="37344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latin typeface="Arial"/>
                <a:cs typeface="Arial"/>
              </a:rPr>
              <a:t>TITRE DU DIPLÔME | VILLE | </a:t>
            </a:r>
            <a:r>
              <a:rPr sz="1200" spc="-5" dirty="0">
                <a:latin typeface="Arial"/>
                <a:cs typeface="Arial"/>
              </a:rPr>
              <a:t>2014-2015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1200" b="1" spc="-5" dirty="0">
                <a:latin typeface="Arial"/>
                <a:cs typeface="Arial"/>
              </a:rPr>
              <a:t>Université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</a:t>
            </a:r>
            <a:r>
              <a:rPr sz="1200" spc="-5" dirty="0">
                <a:latin typeface="Arial"/>
                <a:cs typeface="Arial"/>
              </a:rPr>
              <a:t>adipiscing elit. 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nulla </a:t>
            </a:r>
            <a:r>
              <a:rPr sz="1200" dirty="0">
                <a:latin typeface="Arial"/>
                <a:cs typeface="Arial"/>
              </a:rPr>
              <a:t>rutrum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imperdiet.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CE63E925-8007-4B98-411D-7AA81544B305}"/>
              </a:ext>
            </a:extLst>
          </p:cNvPr>
          <p:cNvSpPr txBox="1"/>
          <p:nvPr/>
        </p:nvSpPr>
        <p:spPr>
          <a:xfrm>
            <a:off x="3146139" y="9511919"/>
            <a:ext cx="37344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latin typeface="Arial"/>
                <a:cs typeface="Arial"/>
              </a:rPr>
              <a:t>TITRE DU DIPLÔME | VILLE | </a:t>
            </a:r>
            <a:r>
              <a:rPr lang="fr-FR" sz="1200" spc="-5" dirty="0">
                <a:latin typeface="Arial"/>
                <a:cs typeface="Arial"/>
              </a:rPr>
              <a:t>2014-2015</a:t>
            </a:r>
            <a:endParaRPr lang="fr-FR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1200" b="1" spc="-5" dirty="0">
                <a:latin typeface="Arial"/>
                <a:cs typeface="Arial"/>
              </a:rPr>
              <a:t>Université</a:t>
            </a:r>
            <a:endParaRPr lang="fr-FR" sz="1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</a:t>
            </a:r>
            <a:r>
              <a:rPr sz="1200" spc="-5" dirty="0">
                <a:latin typeface="Arial"/>
                <a:cs typeface="Arial"/>
              </a:rPr>
              <a:t>adipiscing elit. 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nulla </a:t>
            </a:r>
            <a:r>
              <a:rPr sz="1200" dirty="0">
                <a:latin typeface="Arial"/>
                <a:cs typeface="Arial"/>
              </a:rPr>
              <a:t>rutrum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imperdiet.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671F801D-A459-7360-1987-7F67BD02B79F}"/>
              </a:ext>
            </a:extLst>
          </p:cNvPr>
          <p:cNvSpPr txBox="1"/>
          <p:nvPr/>
        </p:nvSpPr>
        <p:spPr>
          <a:xfrm>
            <a:off x="117778" y="986772"/>
            <a:ext cx="2441575" cy="1576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>
              <a:lnSpc>
                <a:spcPct val="100000"/>
              </a:lnSpc>
              <a:spcBef>
                <a:spcPts val="100"/>
              </a:spcBef>
            </a:pPr>
            <a:r>
              <a:rPr lang="fr-FR" sz="2400" b="1" spc="114" dirty="0">
                <a:latin typeface="Arial"/>
                <a:cs typeface="Arial"/>
              </a:rPr>
              <a:t>Titre du CV</a:t>
            </a:r>
            <a:endParaRPr sz="2400" dirty="0">
              <a:latin typeface="Arial"/>
              <a:cs typeface="Arial"/>
            </a:endParaRPr>
          </a:p>
          <a:p>
            <a:pPr marR="57150" algn="r">
              <a:lnSpc>
                <a:spcPct val="100000"/>
              </a:lnSpc>
              <a:spcBef>
                <a:spcPts val="1390"/>
              </a:spcBef>
            </a:pPr>
            <a:r>
              <a:rPr lang="fr-FR" sz="1400" dirty="0">
                <a:latin typeface="Arial"/>
                <a:cs typeface="Arial"/>
              </a:rPr>
              <a:t>Tel : 0102030405</a:t>
            </a:r>
            <a:endParaRPr sz="1400" dirty="0">
              <a:latin typeface="Arial"/>
              <a:cs typeface="Arial"/>
            </a:endParaRPr>
          </a:p>
          <a:p>
            <a:pPr marL="382905" marR="56515" indent="-370840" algn="r">
              <a:lnSpc>
                <a:spcPct val="127800"/>
              </a:lnSpc>
            </a:pPr>
            <a:r>
              <a:rPr sz="1400" dirty="0" err="1">
                <a:latin typeface="Arial"/>
                <a:cs typeface="Arial"/>
              </a:rPr>
              <a:t>Facebook.com</a:t>
            </a:r>
            <a:r>
              <a:rPr sz="1400" dirty="0">
                <a:latin typeface="Arial"/>
                <a:cs typeface="Arial"/>
              </a:rPr>
              <a:t>/</a:t>
            </a:r>
            <a:r>
              <a:rPr lang="fr-FR" sz="1400" dirty="0" err="1">
                <a:latin typeface="Arial"/>
                <a:cs typeface="Arial"/>
              </a:rPr>
              <a:t>monprofil</a:t>
            </a:r>
            <a:r>
              <a:rPr sz="1400" dirty="0">
                <a:latin typeface="Arial"/>
                <a:cs typeface="Arial"/>
              </a:rPr>
              <a:t>  </a:t>
            </a:r>
            <a:r>
              <a:rPr sz="1400" spc="-85" dirty="0" err="1">
                <a:latin typeface="Arial"/>
                <a:cs typeface="Arial"/>
              </a:rPr>
              <a:t>T</a:t>
            </a:r>
            <a:r>
              <a:rPr sz="1400" spc="-5" dirty="0" err="1">
                <a:latin typeface="Arial"/>
                <a:cs typeface="Arial"/>
              </a:rPr>
              <a:t>witte</a:t>
            </a:r>
            <a:r>
              <a:rPr sz="1400" spc="-85" dirty="0" err="1">
                <a:latin typeface="Arial"/>
                <a:cs typeface="Arial"/>
              </a:rPr>
              <a:t>r</a:t>
            </a:r>
            <a:r>
              <a:rPr sz="1400" dirty="0" err="1">
                <a:latin typeface="Arial"/>
                <a:cs typeface="Arial"/>
              </a:rPr>
              <a:t>.com</a:t>
            </a:r>
            <a:r>
              <a:rPr sz="1400" dirty="0">
                <a:latin typeface="Arial"/>
                <a:cs typeface="Arial"/>
              </a:rPr>
              <a:t>/</a:t>
            </a:r>
            <a:r>
              <a:rPr lang="fr-FR" sz="1400" dirty="0">
                <a:latin typeface="Arial"/>
                <a:cs typeface="Arial"/>
              </a:rPr>
              <a:t> </a:t>
            </a:r>
            <a:r>
              <a:rPr lang="fr-FR" sz="1400" dirty="0" err="1">
                <a:latin typeface="Arial"/>
                <a:cs typeface="Arial"/>
              </a:rPr>
              <a:t>monprofil</a:t>
            </a:r>
            <a:r>
              <a:rPr sz="1400" dirty="0">
                <a:latin typeface="Arial"/>
                <a:cs typeface="Arial"/>
              </a:rPr>
              <a:t>  </a:t>
            </a:r>
            <a:r>
              <a:rPr sz="1400" spc="-5" dirty="0" err="1">
                <a:latin typeface="Arial"/>
                <a:cs typeface="Arial"/>
              </a:rPr>
              <a:t>Linkedin.com</a:t>
            </a:r>
            <a:r>
              <a:rPr sz="1400" spc="-5" dirty="0">
                <a:latin typeface="Arial"/>
                <a:cs typeface="Arial"/>
              </a:rPr>
              <a:t>/</a:t>
            </a:r>
            <a:r>
              <a:rPr lang="fr-FR" sz="1400" dirty="0">
                <a:latin typeface="Arial"/>
                <a:cs typeface="Arial"/>
              </a:rPr>
              <a:t> </a:t>
            </a:r>
            <a:r>
              <a:rPr lang="fr-FR" sz="1400" dirty="0" err="1">
                <a:latin typeface="Arial"/>
                <a:cs typeface="Arial"/>
              </a:rPr>
              <a:t>monprofil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B372192B-B136-2C38-9B3C-0284E3103431}"/>
              </a:ext>
            </a:extLst>
          </p:cNvPr>
          <p:cNvSpPr txBox="1"/>
          <p:nvPr/>
        </p:nvSpPr>
        <p:spPr>
          <a:xfrm>
            <a:off x="3096517" y="2068523"/>
            <a:ext cx="4122990" cy="1053494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55"/>
              </a:spcBef>
            </a:pPr>
            <a:r>
              <a:rPr lang="fr-FR" sz="1500" b="1" dirty="0">
                <a:latin typeface="Arial"/>
                <a:cs typeface="Arial"/>
              </a:rPr>
              <a:t>Objectif</a:t>
            </a:r>
            <a:endParaRPr sz="15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60"/>
              </a:spcBef>
            </a:pPr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 </a:t>
            </a:r>
            <a:r>
              <a:rPr sz="1200" spc="-5" dirty="0">
                <a:latin typeface="Arial"/>
                <a:cs typeface="Arial"/>
              </a:rPr>
              <a:t>adipiscing elit.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 nulla </a:t>
            </a:r>
            <a:r>
              <a:rPr sz="1200" dirty="0">
                <a:latin typeface="Arial"/>
                <a:cs typeface="Arial"/>
              </a:rPr>
              <a:t>rutrum </a:t>
            </a:r>
            <a:r>
              <a:rPr sz="1200" spc="-5" dirty="0">
                <a:latin typeface="Arial"/>
                <a:cs typeface="Arial"/>
              </a:rPr>
              <a:t>imperdiet. Nullam </a:t>
            </a:r>
            <a:r>
              <a:rPr sz="1200" dirty="0">
                <a:latin typeface="Arial"/>
                <a:cs typeface="Arial"/>
              </a:rPr>
              <a:t>faucibus  </a:t>
            </a:r>
            <a:r>
              <a:rPr sz="1200" spc="-5" dirty="0">
                <a:latin typeface="Arial"/>
                <a:cs typeface="Arial"/>
              </a:rPr>
              <a:t>augue id </a:t>
            </a:r>
            <a:r>
              <a:rPr sz="1200" dirty="0">
                <a:latin typeface="Arial"/>
                <a:cs typeface="Arial"/>
              </a:rPr>
              <a:t>velit </a:t>
            </a:r>
            <a:r>
              <a:rPr sz="1200" spc="-5" dirty="0">
                <a:latin typeface="Arial"/>
                <a:cs typeface="Arial"/>
              </a:rPr>
              <a:t>luctus </a:t>
            </a:r>
            <a:r>
              <a:rPr sz="1200" dirty="0">
                <a:latin typeface="Arial"/>
                <a:cs typeface="Arial"/>
              </a:rPr>
              <a:t>maximus. Interdum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et  </a:t>
            </a:r>
            <a:r>
              <a:rPr sz="1200" dirty="0">
                <a:latin typeface="Arial"/>
                <a:cs typeface="Arial"/>
              </a:rPr>
              <a:t>malesuada fames </a:t>
            </a:r>
            <a:r>
              <a:rPr sz="1200" spc="-5" dirty="0">
                <a:latin typeface="Arial"/>
                <a:cs typeface="Arial"/>
              </a:rPr>
              <a:t>ac ante ipsum primis in  </a:t>
            </a:r>
            <a:r>
              <a:rPr sz="1200" dirty="0">
                <a:latin typeface="Arial"/>
                <a:cs typeface="Arial"/>
              </a:rPr>
              <a:t>faucibus.</a:t>
            </a:r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01E15CF4-B937-BB86-0760-D88F66886FF7}"/>
              </a:ext>
            </a:extLst>
          </p:cNvPr>
          <p:cNvSpPr/>
          <p:nvPr/>
        </p:nvSpPr>
        <p:spPr>
          <a:xfrm>
            <a:off x="0" y="63798"/>
            <a:ext cx="7560309" cy="106367"/>
          </a:xfrm>
          <a:custGeom>
            <a:avLst/>
            <a:gdLst/>
            <a:ahLst/>
            <a:cxnLst/>
            <a:rect l="l" t="t" r="r" b="b"/>
            <a:pathLst>
              <a:path w="7560309" h="179070">
                <a:moveTo>
                  <a:pt x="0" y="178866"/>
                </a:moveTo>
                <a:lnTo>
                  <a:pt x="7560056" y="178866"/>
                </a:lnTo>
                <a:lnTo>
                  <a:pt x="7560056" y="0"/>
                </a:lnTo>
                <a:lnTo>
                  <a:pt x="0" y="0"/>
                </a:lnTo>
                <a:lnTo>
                  <a:pt x="0" y="178866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541CBA2A-0C31-C9B1-455B-C9AB8BA05C9A}"/>
              </a:ext>
            </a:extLst>
          </p:cNvPr>
          <p:cNvSpPr/>
          <p:nvPr/>
        </p:nvSpPr>
        <p:spPr>
          <a:xfrm>
            <a:off x="0" y="10513772"/>
            <a:ext cx="7560309" cy="130092"/>
          </a:xfrm>
          <a:custGeom>
            <a:avLst/>
            <a:gdLst/>
            <a:ahLst/>
            <a:cxnLst/>
            <a:rect l="l" t="t" r="r" b="b"/>
            <a:pathLst>
              <a:path w="7560309" h="178434">
                <a:moveTo>
                  <a:pt x="0" y="178231"/>
                </a:moveTo>
                <a:lnTo>
                  <a:pt x="7560056" y="178231"/>
                </a:lnTo>
                <a:lnTo>
                  <a:pt x="7560056" y="0"/>
                </a:lnTo>
                <a:lnTo>
                  <a:pt x="0" y="0"/>
                </a:lnTo>
                <a:lnTo>
                  <a:pt x="0" y="178231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DC8418C3-6E19-366D-FD6A-5603A5E6F397}"/>
              </a:ext>
            </a:extLst>
          </p:cNvPr>
          <p:cNvSpPr txBox="1">
            <a:spLocks/>
          </p:cNvSpPr>
          <p:nvPr/>
        </p:nvSpPr>
        <p:spPr>
          <a:xfrm>
            <a:off x="1286611" y="358207"/>
            <a:ext cx="3734435" cy="397545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fr-FR" sz="2500" spc="90" dirty="0">
                <a:latin typeface="Arial"/>
                <a:cs typeface="Arial"/>
              </a:rPr>
              <a:t>Clarisse </a:t>
            </a:r>
            <a:r>
              <a:rPr lang="fr-FR" sz="2500" b="1" spc="90" dirty="0">
                <a:latin typeface="Arial"/>
                <a:cs typeface="Arial"/>
              </a:rPr>
              <a:t>ALONSO</a:t>
            </a:r>
            <a:endParaRPr lang="fr-FR" sz="2500" b="1" dirty="0">
              <a:latin typeface="Arial"/>
              <a:cs typeface="Arial"/>
            </a:endParaRPr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997C32EF-3162-1E6D-159D-199AE5955742}"/>
              </a:ext>
            </a:extLst>
          </p:cNvPr>
          <p:cNvSpPr/>
          <p:nvPr/>
        </p:nvSpPr>
        <p:spPr>
          <a:xfrm>
            <a:off x="945032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AAA4CFA9-4ECA-D363-0ADB-3F80B64D0DFF}"/>
              </a:ext>
            </a:extLst>
          </p:cNvPr>
          <p:cNvSpPr/>
          <p:nvPr/>
        </p:nvSpPr>
        <p:spPr>
          <a:xfrm>
            <a:off x="1047407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EE058BAA-2D0B-F628-9978-8B122B9AAEFE}"/>
              </a:ext>
            </a:extLst>
          </p:cNvPr>
          <p:cNvSpPr/>
          <p:nvPr/>
        </p:nvSpPr>
        <p:spPr>
          <a:xfrm>
            <a:off x="1149775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C6D6C039-8EA2-7517-B579-D16E9EAB9CE6}"/>
              </a:ext>
            </a:extLst>
          </p:cNvPr>
          <p:cNvSpPr/>
          <p:nvPr/>
        </p:nvSpPr>
        <p:spPr>
          <a:xfrm>
            <a:off x="1252169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66001DFF-17C4-28EE-460D-5C7F9DA4C843}"/>
              </a:ext>
            </a:extLst>
          </p:cNvPr>
          <p:cNvSpPr/>
          <p:nvPr/>
        </p:nvSpPr>
        <p:spPr>
          <a:xfrm>
            <a:off x="1354531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CBE642CC-1BE5-E2CE-7785-002FC1CCAC6B}"/>
              </a:ext>
            </a:extLst>
          </p:cNvPr>
          <p:cNvSpPr/>
          <p:nvPr/>
        </p:nvSpPr>
        <p:spPr>
          <a:xfrm>
            <a:off x="1456912" y="416566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E2198536-72C7-DECB-86F5-62E98F9714B1}"/>
              </a:ext>
            </a:extLst>
          </p:cNvPr>
          <p:cNvSpPr/>
          <p:nvPr/>
        </p:nvSpPr>
        <p:spPr>
          <a:xfrm>
            <a:off x="945032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8CE5A0FB-FB7F-5C2B-9F1C-2861A1D9C6CE}"/>
              </a:ext>
            </a:extLst>
          </p:cNvPr>
          <p:cNvSpPr/>
          <p:nvPr/>
        </p:nvSpPr>
        <p:spPr>
          <a:xfrm>
            <a:off x="1047407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BBD1C521-E00B-304D-DFF3-4E092BC592AD}"/>
              </a:ext>
            </a:extLst>
          </p:cNvPr>
          <p:cNvSpPr/>
          <p:nvPr/>
        </p:nvSpPr>
        <p:spPr>
          <a:xfrm>
            <a:off x="1149775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FD03F9B1-D891-9C24-6B68-19008210AE75}"/>
              </a:ext>
            </a:extLst>
          </p:cNvPr>
          <p:cNvSpPr/>
          <p:nvPr/>
        </p:nvSpPr>
        <p:spPr>
          <a:xfrm>
            <a:off x="1252169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9658DE25-4038-B7D9-5229-8F9266BE4621}"/>
              </a:ext>
            </a:extLst>
          </p:cNvPr>
          <p:cNvSpPr/>
          <p:nvPr/>
        </p:nvSpPr>
        <p:spPr>
          <a:xfrm>
            <a:off x="1354531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043ACC1D-5C6B-AE58-6187-78D4CFD75066}"/>
              </a:ext>
            </a:extLst>
          </p:cNvPr>
          <p:cNvSpPr/>
          <p:nvPr/>
        </p:nvSpPr>
        <p:spPr>
          <a:xfrm>
            <a:off x="1456912" y="451163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C3BC5C56-70C3-8CC4-CF47-9197717DEF78}"/>
              </a:ext>
            </a:extLst>
          </p:cNvPr>
          <p:cNvSpPr/>
          <p:nvPr/>
        </p:nvSpPr>
        <p:spPr>
          <a:xfrm>
            <a:off x="945032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2E549D31-D768-7F52-88F3-79AEA2B2B3D2}"/>
              </a:ext>
            </a:extLst>
          </p:cNvPr>
          <p:cNvSpPr/>
          <p:nvPr/>
        </p:nvSpPr>
        <p:spPr>
          <a:xfrm>
            <a:off x="1047407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7">
            <a:extLst>
              <a:ext uri="{FF2B5EF4-FFF2-40B4-BE49-F238E27FC236}">
                <a16:creationId xmlns:a16="http://schemas.microsoft.com/office/drawing/2014/main" id="{D74D2B58-3DD4-7F77-A312-B9AAFF9EA59B}"/>
              </a:ext>
            </a:extLst>
          </p:cNvPr>
          <p:cNvSpPr/>
          <p:nvPr/>
        </p:nvSpPr>
        <p:spPr>
          <a:xfrm>
            <a:off x="1149775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8">
            <a:extLst>
              <a:ext uri="{FF2B5EF4-FFF2-40B4-BE49-F238E27FC236}">
                <a16:creationId xmlns:a16="http://schemas.microsoft.com/office/drawing/2014/main" id="{579ADB39-CB69-BEDD-7A73-2585B4F88397}"/>
              </a:ext>
            </a:extLst>
          </p:cNvPr>
          <p:cNvSpPr/>
          <p:nvPr/>
        </p:nvSpPr>
        <p:spPr>
          <a:xfrm>
            <a:off x="1252169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9">
            <a:extLst>
              <a:ext uri="{FF2B5EF4-FFF2-40B4-BE49-F238E27FC236}">
                <a16:creationId xmlns:a16="http://schemas.microsoft.com/office/drawing/2014/main" id="{BD05EFCD-13A8-9CF6-A7BB-EE0742EE036F}"/>
              </a:ext>
            </a:extLst>
          </p:cNvPr>
          <p:cNvSpPr/>
          <p:nvPr/>
        </p:nvSpPr>
        <p:spPr>
          <a:xfrm>
            <a:off x="1354531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FA9D1D7B-BA10-5191-5547-EE05A59894CC}"/>
              </a:ext>
            </a:extLst>
          </p:cNvPr>
          <p:cNvSpPr/>
          <p:nvPr/>
        </p:nvSpPr>
        <p:spPr>
          <a:xfrm>
            <a:off x="1456912" y="488299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178996ED-F1E0-7007-81FB-BC34D729B4E1}"/>
              </a:ext>
            </a:extLst>
          </p:cNvPr>
          <p:cNvSpPr/>
          <p:nvPr/>
        </p:nvSpPr>
        <p:spPr>
          <a:xfrm>
            <a:off x="0" y="6161659"/>
            <a:ext cx="2441575" cy="0"/>
          </a:xfrm>
          <a:custGeom>
            <a:avLst/>
            <a:gdLst/>
            <a:ahLst/>
            <a:cxnLst/>
            <a:rect l="l" t="t" r="r" b="b"/>
            <a:pathLst>
              <a:path w="2441575">
                <a:moveTo>
                  <a:pt x="0" y="0"/>
                </a:moveTo>
                <a:lnTo>
                  <a:pt x="2441460" y="0"/>
                </a:lnTo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2">
            <a:extLst>
              <a:ext uri="{FF2B5EF4-FFF2-40B4-BE49-F238E27FC236}">
                <a16:creationId xmlns:a16="http://schemas.microsoft.com/office/drawing/2014/main" id="{3B42C935-B71D-9796-8652-72FD21095C1C}"/>
              </a:ext>
            </a:extLst>
          </p:cNvPr>
          <p:cNvSpPr/>
          <p:nvPr/>
        </p:nvSpPr>
        <p:spPr>
          <a:xfrm>
            <a:off x="2163787" y="6161659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082" y="0"/>
                </a:ln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3">
            <a:extLst>
              <a:ext uri="{FF2B5EF4-FFF2-40B4-BE49-F238E27FC236}">
                <a16:creationId xmlns:a16="http://schemas.microsoft.com/office/drawing/2014/main" id="{38D00214-57EC-31B8-52B3-BC24EF3B7381}"/>
              </a:ext>
            </a:extLst>
          </p:cNvPr>
          <p:cNvSpPr txBox="1"/>
          <p:nvPr/>
        </p:nvSpPr>
        <p:spPr>
          <a:xfrm>
            <a:off x="1116007" y="5737329"/>
            <a:ext cx="1389673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latin typeface="Arial"/>
                <a:cs typeface="Arial"/>
              </a:rPr>
              <a:t>Compétences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6" name="object 44">
            <a:extLst>
              <a:ext uri="{FF2B5EF4-FFF2-40B4-BE49-F238E27FC236}">
                <a16:creationId xmlns:a16="http://schemas.microsoft.com/office/drawing/2014/main" id="{CEE84B3C-F118-6210-D7A6-E3F6C0064D6C}"/>
              </a:ext>
            </a:extLst>
          </p:cNvPr>
          <p:cNvSpPr txBox="1"/>
          <p:nvPr/>
        </p:nvSpPr>
        <p:spPr>
          <a:xfrm>
            <a:off x="1019272" y="6219675"/>
            <a:ext cx="145161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0" marR="5080" indent="-250825">
              <a:lnSpc>
                <a:spcPct val="1556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Microsoft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Office  </a:t>
            </a:r>
            <a:r>
              <a:rPr sz="1500" dirty="0">
                <a:latin typeface="Arial"/>
                <a:cs typeface="Arial"/>
              </a:rPr>
              <a:t>PHP</a:t>
            </a:r>
            <a:r>
              <a:rPr sz="1500" spc="-1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MySQL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500" dirty="0">
                <a:latin typeface="Arial"/>
                <a:cs typeface="Arial"/>
              </a:rPr>
              <a:t>Google</a:t>
            </a:r>
            <a:r>
              <a:rPr sz="1500" spc="-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Analytics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5">
            <a:extLst>
              <a:ext uri="{FF2B5EF4-FFF2-40B4-BE49-F238E27FC236}">
                <a16:creationId xmlns:a16="http://schemas.microsoft.com/office/drawing/2014/main" id="{A5467DD0-793C-1340-C7C6-D04F80FAEC8D}"/>
              </a:ext>
            </a:extLst>
          </p:cNvPr>
          <p:cNvSpPr/>
          <p:nvPr/>
        </p:nvSpPr>
        <p:spPr>
          <a:xfrm>
            <a:off x="360832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6">
            <a:extLst>
              <a:ext uri="{FF2B5EF4-FFF2-40B4-BE49-F238E27FC236}">
                <a16:creationId xmlns:a16="http://schemas.microsoft.com/office/drawing/2014/main" id="{F7E64FDB-15DE-FAB6-866F-6D7893ED0CAE}"/>
              </a:ext>
            </a:extLst>
          </p:cNvPr>
          <p:cNvSpPr/>
          <p:nvPr/>
        </p:nvSpPr>
        <p:spPr>
          <a:xfrm>
            <a:off x="463207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7">
            <a:extLst>
              <a:ext uri="{FF2B5EF4-FFF2-40B4-BE49-F238E27FC236}">
                <a16:creationId xmlns:a16="http://schemas.microsoft.com/office/drawing/2014/main" id="{15D921E5-BEE9-F21A-56E7-786310AA56C7}"/>
              </a:ext>
            </a:extLst>
          </p:cNvPr>
          <p:cNvSpPr/>
          <p:nvPr/>
        </p:nvSpPr>
        <p:spPr>
          <a:xfrm>
            <a:off x="565575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2765FB8C-6C26-A4E1-EA3E-68BBE37C9F4B}"/>
              </a:ext>
            </a:extLst>
          </p:cNvPr>
          <p:cNvSpPr/>
          <p:nvPr/>
        </p:nvSpPr>
        <p:spPr>
          <a:xfrm>
            <a:off x="667969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49">
            <a:extLst>
              <a:ext uri="{FF2B5EF4-FFF2-40B4-BE49-F238E27FC236}">
                <a16:creationId xmlns:a16="http://schemas.microsoft.com/office/drawing/2014/main" id="{277C7544-D31A-D758-485C-7A58305365B0}"/>
              </a:ext>
            </a:extLst>
          </p:cNvPr>
          <p:cNvSpPr/>
          <p:nvPr/>
        </p:nvSpPr>
        <p:spPr>
          <a:xfrm>
            <a:off x="770331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0">
            <a:extLst>
              <a:ext uri="{FF2B5EF4-FFF2-40B4-BE49-F238E27FC236}">
                <a16:creationId xmlns:a16="http://schemas.microsoft.com/office/drawing/2014/main" id="{196F304E-CA9F-8BBB-9C2D-7DE72DF13456}"/>
              </a:ext>
            </a:extLst>
          </p:cNvPr>
          <p:cNvSpPr/>
          <p:nvPr/>
        </p:nvSpPr>
        <p:spPr>
          <a:xfrm>
            <a:off x="872712" y="641350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1">
            <a:extLst>
              <a:ext uri="{FF2B5EF4-FFF2-40B4-BE49-F238E27FC236}">
                <a16:creationId xmlns:a16="http://schemas.microsoft.com/office/drawing/2014/main" id="{2F5ACCF4-FBBF-BDC8-DF29-9B151BDC4CB6}"/>
              </a:ext>
            </a:extLst>
          </p:cNvPr>
          <p:cNvSpPr/>
          <p:nvPr/>
        </p:nvSpPr>
        <p:spPr>
          <a:xfrm>
            <a:off x="360832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2">
            <a:extLst>
              <a:ext uri="{FF2B5EF4-FFF2-40B4-BE49-F238E27FC236}">
                <a16:creationId xmlns:a16="http://schemas.microsoft.com/office/drawing/2014/main" id="{D771A23D-E54F-6F31-C852-C4A92B13CCE0}"/>
              </a:ext>
            </a:extLst>
          </p:cNvPr>
          <p:cNvSpPr/>
          <p:nvPr/>
        </p:nvSpPr>
        <p:spPr>
          <a:xfrm>
            <a:off x="463207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3">
            <a:extLst>
              <a:ext uri="{FF2B5EF4-FFF2-40B4-BE49-F238E27FC236}">
                <a16:creationId xmlns:a16="http://schemas.microsoft.com/office/drawing/2014/main" id="{9ACF46DF-C4FE-709A-053C-6D4A13C8BAD9}"/>
              </a:ext>
            </a:extLst>
          </p:cNvPr>
          <p:cNvSpPr/>
          <p:nvPr/>
        </p:nvSpPr>
        <p:spPr>
          <a:xfrm>
            <a:off x="565575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4">
            <a:extLst>
              <a:ext uri="{FF2B5EF4-FFF2-40B4-BE49-F238E27FC236}">
                <a16:creationId xmlns:a16="http://schemas.microsoft.com/office/drawing/2014/main" id="{24664E67-5D11-7611-AA8B-6080573AF33C}"/>
              </a:ext>
            </a:extLst>
          </p:cNvPr>
          <p:cNvSpPr/>
          <p:nvPr/>
        </p:nvSpPr>
        <p:spPr>
          <a:xfrm>
            <a:off x="667969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5">
            <a:extLst>
              <a:ext uri="{FF2B5EF4-FFF2-40B4-BE49-F238E27FC236}">
                <a16:creationId xmlns:a16="http://schemas.microsoft.com/office/drawing/2014/main" id="{8AF9F2C4-0C70-DE24-56D9-0BC5A6755EE5}"/>
              </a:ext>
            </a:extLst>
          </p:cNvPr>
          <p:cNvSpPr/>
          <p:nvPr/>
        </p:nvSpPr>
        <p:spPr>
          <a:xfrm>
            <a:off x="770331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6">
            <a:extLst>
              <a:ext uri="{FF2B5EF4-FFF2-40B4-BE49-F238E27FC236}">
                <a16:creationId xmlns:a16="http://schemas.microsoft.com/office/drawing/2014/main" id="{ABDCEE45-BA4C-98DC-2D81-56D2D1B57C5F}"/>
              </a:ext>
            </a:extLst>
          </p:cNvPr>
          <p:cNvSpPr/>
          <p:nvPr/>
        </p:nvSpPr>
        <p:spPr>
          <a:xfrm>
            <a:off x="872712" y="675947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7">
            <a:extLst>
              <a:ext uri="{FF2B5EF4-FFF2-40B4-BE49-F238E27FC236}">
                <a16:creationId xmlns:a16="http://schemas.microsoft.com/office/drawing/2014/main" id="{78A8DF5D-B8CD-EEDC-13D1-509F5ECF2E36}"/>
              </a:ext>
            </a:extLst>
          </p:cNvPr>
          <p:cNvSpPr/>
          <p:nvPr/>
        </p:nvSpPr>
        <p:spPr>
          <a:xfrm>
            <a:off x="360832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58">
            <a:extLst>
              <a:ext uri="{FF2B5EF4-FFF2-40B4-BE49-F238E27FC236}">
                <a16:creationId xmlns:a16="http://schemas.microsoft.com/office/drawing/2014/main" id="{BD133674-8F5C-1E35-A685-D01E2CFC4D4F}"/>
              </a:ext>
            </a:extLst>
          </p:cNvPr>
          <p:cNvSpPr/>
          <p:nvPr/>
        </p:nvSpPr>
        <p:spPr>
          <a:xfrm>
            <a:off x="463207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9">
            <a:extLst>
              <a:ext uri="{FF2B5EF4-FFF2-40B4-BE49-F238E27FC236}">
                <a16:creationId xmlns:a16="http://schemas.microsoft.com/office/drawing/2014/main" id="{FFEA1E28-E9A5-A828-3E48-8094DD6C512F}"/>
              </a:ext>
            </a:extLst>
          </p:cNvPr>
          <p:cNvSpPr/>
          <p:nvPr/>
        </p:nvSpPr>
        <p:spPr>
          <a:xfrm>
            <a:off x="565575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0">
            <a:extLst>
              <a:ext uri="{FF2B5EF4-FFF2-40B4-BE49-F238E27FC236}">
                <a16:creationId xmlns:a16="http://schemas.microsoft.com/office/drawing/2014/main" id="{3006C8CD-2526-D5A1-9236-3A1C9904F91E}"/>
              </a:ext>
            </a:extLst>
          </p:cNvPr>
          <p:cNvSpPr/>
          <p:nvPr/>
        </p:nvSpPr>
        <p:spPr>
          <a:xfrm>
            <a:off x="667969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1">
            <a:extLst>
              <a:ext uri="{FF2B5EF4-FFF2-40B4-BE49-F238E27FC236}">
                <a16:creationId xmlns:a16="http://schemas.microsoft.com/office/drawing/2014/main" id="{B9A25630-E0DB-ED35-6FC6-389715F72B93}"/>
              </a:ext>
            </a:extLst>
          </p:cNvPr>
          <p:cNvSpPr/>
          <p:nvPr/>
        </p:nvSpPr>
        <p:spPr>
          <a:xfrm>
            <a:off x="770331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2">
            <a:extLst>
              <a:ext uri="{FF2B5EF4-FFF2-40B4-BE49-F238E27FC236}">
                <a16:creationId xmlns:a16="http://schemas.microsoft.com/office/drawing/2014/main" id="{2302AAC2-78D1-419E-0D4C-CD2D28811D1C}"/>
              </a:ext>
            </a:extLst>
          </p:cNvPr>
          <p:cNvSpPr/>
          <p:nvPr/>
        </p:nvSpPr>
        <p:spPr>
          <a:xfrm>
            <a:off x="872712" y="713083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3">
            <a:extLst>
              <a:ext uri="{FF2B5EF4-FFF2-40B4-BE49-F238E27FC236}">
                <a16:creationId xmlns:a16="http://schemas.microsoft.com/office/drawing/2014/main" id="{6E668B99-D229-1E25-6C9B-82362FB5E09A}"/>
              </a:ext>
            </a:extLst>
          </p:cNvPr>
          <p:cNvSpPr/>
          <p:nvPr/>
        </p:nvSpPr>
        <p:spPr>
          <a:xfrm>
            <a:off x="0" y="8593709"/>
            <a:ext cx="2441575" cy="0"/>
          </a:xfrm>
          <a:custGeom>
            <a:avLst/>
            <a:gdLst/>
            <a:ahLst/>
            <a:cxnLst/>
            <a:rect l="l" t="t" r="r" b="b"/>
            <a:pathLst>
              <a:path w="2441575">
                <a:moveTo>
                  <a:pt x="0" y="0"/>
                </a:moveTo>
                <a:lnTo>
                  <a:pt x="2441460" y="0"/>
                </a:lnTo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4">
            <a:extLst>
              <a:ext uri="{FF2B5EF4-FFF2-40B4-BE49-F238E27FC236}">
                <a16:creationId xmlns:a16="http://schemas.microsoft.com/office/drawing/2014/main" id="{88B88C2F-EB75-C1C3-6565-6B67466683E6}"/>
              </a:ext>
            </a:extLst>
          </p:cNvPr>
          <p:cNvSpPr/>
          <p:nvPr/>
        </p:nvSpPr>
        <p:spPr>
          <a:xfrm>
            <a:off x="2163787" y="8593709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082" y="0"/>
                </a:lnTo>
              </a:path>
            </a:pathLst>
          </a:custGeom>
          <a:ln w="3810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5">
            <a:extLst>
              <a:ext uri="{FF2B5EF4-FFF2-40B4-BE49-F238E27FC236}">
                <a16:creationId xmlns:a16="http://schemas.microsoft.com/office/drawing/2014/main" id="{808FA933-0428-998A-9339-B1628E75704F}"/>
              </a:ext>
            </a:extLst>
          </p:cNvPr>
          <p:cNvSpPr txBox="1"/>
          <p:nvPr/>
        </p:nvSpPr>
        <p:spPr>
          <a:xfrm>
            <a:off x="1336799" y="8169378"/>
            <a:ext cx="11690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 err="1">
                <a:latin typeface="Arial"/>
                <a:cs typeface="Arial"/>
              </a:rPr>
              <a:t>Personnalit</a:t>
            </a:r>
            <a:r>
              <a:rPr lang="fr-FR" sz="1500" b="1" dirty="0" err="1">
                <a:latin typeface="Arial"/>
                <a:cs typeface="Arial"/>
              </a:rPr>
              <a:t>é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8" name="object 66">
            <a:extLst>
              <a:ext uri="{FF2B5EF4-FFF2-40B4-BE49-F238E27FC236}">
                <a16:creationId xmlns:a16="http://schemas.microsoft.com/office/drawing/2014/main" id="{8660595D-B1B0-FB15-C478-EA4F0740AE63}"/>
              </a:ext>
            </a:extLst>
          </p:cNvPr>
          <p:cNvSpPr txBox="1"/>
          <p:nvPr/>
        </p:nvSpPr>
        <p:spPr>
          <a:xfrm>
            <a:off x="1559303" y="8651725"/>
            <a:ext cx="905510" cy="1406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9545" algn="r">
              <a:lnSpc>
                <a:spcPct val="155600"/>
              </a:lnSpc>
              <a:spcBef>
                <a:spcPts val="100"/>
              </a:spcBef>
            </a:pPr>
            <a:r>
              <a:rPr lang="fr-FR" sz="1500" spc="-5" dirty="0">
                <a:latin typeface="Arial"/>
                <a:cs typeface="Arial"/>
              </a:rPr>
              <a:t>Créatif</a:t>
            </a:r>
            <a:r>
              <a:rPr sz="1500" spc="-5" dirty="0">
                <a:latin typeface="Arial"/>
                <a:cs typeface="Arial"/>
              </a:rPr>
              <a:t>  </a:t>
            </a:r>
            <a:r>
              <a:rPr lang="fr-FR" sz="1500" dirty="0">
                <a:latin typeface="Arial"/>
                <a:cs typeface="Arial"/>
              </a:rPr>
              <a:t>Sérieux</a:t>
            </a:r>
            <a:r>
              <a:rPr sz="1500" dirty="0">
                <a:latin typeface="Arial"/>
                <a:cs typeface="Arial"/>
              </a:rPr>
              <a:t>  </a:t>
            </a:r>
            <a:r>
              <a:rPr lang="fr-FR" sz="1500" dirty="0">
                <a:latin typeface="Arial"/>
                <a:cs typeface="Arial"/>
              </a:rPr>
              <a:t>Innovant</a:t>
            </a:r>
            <a:r>
              <a:rPr sz="1500" dirty="0">
                <a:latin typeface="Arial"/>
                <a:cs typeface="Arial"/>
              </a:rPr>
              <a:t>  </a:t>
            </a:r>
            <a:r>
              <a:rPr lang="fr-FR" sz="1500" dirty="0">
                <a:latin typeface="Arial"/>
                <a:cs typeface="Arial"/>
              </a:rPr>
              <a:t>Organisé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141FF623-4B4D-6441-E1CE-7F82FE4EA5C2}"/>
              </a:ext>
            </a:extLst>
          </p:cNvPr>
          <p:cNvSpPr/>
          <p:nvPr/>
        </p:nvSpPr>
        <p:spPr>
          <a:xfrm>
            <a:off x="360832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68">
            <a:extLst>
              <a:ext uri="{FF2B5EF4-FFF2-40B4-BE49-F238E27FC236}">
                <a16:creationId xmlns:a16="http://schemas.microsoft.com/office/drawing/2014/main" id="{FF392994-AB07-54EE-B8F8-25FB93812349}"/>
              </a:ext>
            </a:extLst>
          </p:cNvPr>
          <p:cNvSpPr/>
          <p:nvPr/>
        </p:nvSpPr>
        <p:spPr>
          <a:xfrm>
            <a:off x="463207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69">
            <a:extLst>
              <a:ext uri="{FF2B5EF4-FFF2-40B4-BE49-F238E27FC236}">
                <a16:creationId xmlns:a16="http://schemas.microsoft.com/office/drawing/2014/main" id="{C2370730-767B-33A5-2284-4F6329CEE65C}"/>
              </a:ext>
            </a:extLst>
          </p:cNvPr>
          <p:cNvSpPr/>
          <p:nvPr/>
        </p:nvSpPr>
        <p:spPr>
          <a:xfrm>
            <a:off x="565575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0">
            <a:extLst>
              <a:ext uri="{FF2B5EF4-FFF2-40B4-BE49-F238E27FC236}">
                <a16:creationId xmlns:a16="http://schemas.microsoft.com/office/drawing/2014/main" id="{11997756-222F-DA72-1530-040C679A3545}"/>
              </a:ext>
            </a:extLst>
          </p:cNvPr>
          <p:cNvSpPr/>
          <p:nvPr/>
        </p:nvSpPr>
        <p:spPr>
          <a:xfrm>
            <a:off x="667969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1">
            <a:extLst>
              <a:ext uri="{FF2B5EF4-FFF2-40B4-BE49-F238E27FC236}">
                <a16:creationId xmlns:a16="http://schemas.microsoft.com/office/drawing/2014/main" id="{CDA5D1CF-19F1-4C3F-1DC3-8B7DCC98F615}"/>
              </a:ext>
            </a:extLst>
          </p:cNvPr>
          <p:cNvSpPr/>
          <p:nvPr/>
        </p:nvSpPr>
        <p:spPr>
          <a:xfrm>
            <a:off x="770331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2">
            <a:extLst>
              <a:ext uri="{FF2B5EF4-FFF2-40B4-BE49-F238E27FC236}">
                <a16:creationId xmlns:a16="http://schemas.microsoft.com/office/drawing/2014/main" id="{A2DC7754-43DB-7958-9B3D-E2939C2E6018}"/>
              </a:ext>
            </a:extLst>
          </p:cNvPr>
          <p:cNvSpPr/>
          <p:nvPr/>
        </p:nvSpPr>
        <p:spPr>
          <a:xfrm>
            <a:off x="872712" y="8832850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3">
            <a:extLst>
              <a:ext uri="{FF2B5EF4-FFF2-40B4-BE49-F238E27FC236}">
                <a16:creationId xmlns:a16="http://schemas.microsoft.com/office/drawing/2014/main" id="{FCB1F91D-AB2E-667E-D261-C5D34FC6F380}"/>
              </a:ext>
            </a:extLst>
          </p:cNvPr>
          <p:cNvSpPr/>
          <p:nvPr/>
        </p:nvSpPr>
        <p:spPr>
          <a:xfrm>
            <a:off x="360832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4">
            <a:extLst>
              <a:ext uri="{FF2B5EF4-FFF2-40B4-BE49-F238E27FC236}">
                <a16:creationId xmlns:a16="http://schemas.microsoft.com/office/drawing/2014/main" id="{87431861-64F1-6FB3-5F7D-5D9AA5AB9C70}"/>
              </a:ext>
            </a:extLst>
          </p:cNvPr>
          <p:cNvSpPr/>
          <p:nvPr/>
        </p:nvSpPr>
        <p:spPr>
          <a:xfrm>
            <a:off x="463207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5">
            <a:extLst>
              <a:ext uri="{FF2B5EF4-FFF2-40B4-BE49-F238E27FC236}">
                <a16:creationId xmlns:a16="http://schemas.microsoft.com/office/drawing/2014/main" id="{F2409118-5110-B652-C26F-CABF632DFBB7}"/>
              </a:ext>
            </a:extLst>
          </p:cNvPr>
          <p:cNvSpPr/>
          <p:nvPr/>
        </p:nvSpPr>
        <p:spPr>
          <a:xfrm>
            <a:off x="565575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6">
            <a:extLst>
              <a:ext uri="{FF2B5EF4-FFF2-40B4-BE49-F238E27FC236}">
                <a16:creationId xmlns:a16="http://schemas.microsoft.com/office/drawing/2014/main" id="{40CDACAA-3A5E-CD7E-19F7-8E0707BE91D8}"/>
              </a:ext>
            </a:extLst>
          </p:cNvPr>
          <p:cNvSpPr/>
          <p:nvPr/>
        </p:nvSpPr>
        <p:spPr>
          <a:xfrm>
            <a:off x="667969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7">
            <a:extLst>
              <a:ext uri="{FF2B5EF4-FFF2-40B4-BE49-F238E27FC236}">
                <a16:creationId xmlns:a16="http://schemas.microsoft.com/office/drawing/2014/main" id="{1CDE6C25-F854-A726-C129-5405AE8FF886}"/>
              </a:ext>
            </a:extLst>
          </p:cNvPr>
          <p:cNvSpPr/>
          <p:nvPr/>
        </p:nvSpPr>
        <p:spPr>
          <a:xfrm>
            <a:off x="770331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78">
            <a:extLst>
              <a:ext uri="{FF2B5EF4-FFF2-40B4-BE49-F238E27FC236}">
                <a16:creationId xmlns:a16="http://schemas.microsoft.com/office/drawing/2014/main" id="{FB84C622-3EEF-F64A-26F1-A62AB382B087}"/>
              </a:ext>
            </a:extLst>
          </p:cNvPr>
          <p:cNvSpPr/>
          <p:nvPr/>
        </p:nvSpPr>
        <p:spPr>
          <a:xfrm>
            <a:off x="872712" y="9191523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36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79">
            <a:extLst>
              <a:ext uri="{FF2B5EF4-FFF2-40B4-BE49-F238E27FC236}">
                <a16:creationId xmlns:a16="http://schemas.microsoft.com/office/drawing/2014/main" id="{D7807DEF-63E0-4E78-9ED4-BF9FA6FE77E7}"/>
              </a:ext>
            </a:extLst>
          </p:cNvPr>
          <p:cNvSpPr/>
          <p:nvPr/>
        </p:nvSpPr>
        <p:spPr>
          <a:xfrm>
            <a:off x="360832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0">
            <a:extLst>
              <a:ext uri="{FF2B5EF4-FFF2-40B4-BE49-F238E27FC236}">
                <a16:creationId xmlns:a16="http://schemas.microsoft.com/office/drawing/2014/main" id="{D0129547-D50E-3892-B276-233AAB6AAF26}"/>
              </a:ext>
            </a:extLst>
          </p:cNvPr>
          <p:cNvSpPr/>
          <p:nvPr/>
        </p:nvSpPr>
        <p:spPr>
          <a:xfrm>
            <a:off x="463207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1">
            <a:extLst>
              <a:ext uri="{FF2B5EF4-FFF2-40B4-BE49-F238E27FC236}">
                <a16:creationId xmlns:a16="http://schemas.microsoft.com/office/drawing/2014/main" id="{73AA9EFD-CC9F-C509-4354-F4F972567F4A}"/>
              </a:ext>
            </a:extLst>
          </p:cNvPr>
          <p:cNvSpPr/>
          <p:nvPr/>
        </p:nvSpPr>
        <p:spPr>
          <a:xfrm>
            <a:off x="565575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2">
            <a:extLst>
              <a:ext uri="{FF2B5EF4-FFF2-40B4-BE49-F238E27FC236}">
                <a16:creationId xmlns:a16="http://schemas.microsoft.com/office/drawing/2014/main" id="{B17FB7E9-082F-3B81-EC18-7B1DA04D32DF}"/>
              </a:ext>
            </a:extLst>
          </p:cNvPr>
          <p:cNvSpPr/>
          <p:nvPr/>
        </p:nvSpPr>
        <p:spPr>
          <a:xfrm>
            <a:off x="667969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3">
            <a:extLst>
              <a:ext uri="{FF2B5EF4-FFF2-40B4-BE49-F238E27FC236}">
                <a16:creationId xmlns:a16="http://schemas.microsoft.com/office/drawing/2014/main" id="{497BB69C-0F54-FF7B-A8E8-873C8FDCEE66}"/>
              </a:ext>
            </a:extLst>
          </p:cNvPr>
          <p:cNvSpPr/>
          <p:nvPr/>
        </p:nvSpPr>
        <p:spPr>
          <a:xfrm>
            <a:off x="770331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4">
            <a:extLst>
              <a:ext uri="{FF2B5EF4-FFF2-40B4-BE49-F238E27FC236}">
                <a16:creationId xmlns:a16="http://schemas.microsoft.com/office/drawing/2014/main" id="{DDA1E7AF-6BED-AA4A-F53F-4FB40CEF9454}"/>
              </a:ext>
            </a:extLst>
          </p:cNvPr>
          <p:cNvSpPr/>
          <p:nvPr/>
        </p:nvSpPr>
        <p:spPr>
          <a:xfrm>
            <a:off x="872712" y="9550184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5">
            <a:extLst>
              <a:ext uri="{FF2B5EF4-FFF2-40B4-BE49-F238E27FC236}">
                <a16:creationId xmlns:a16="http://schemas.microsoft.com/office/drawing/2014/main" id="{4BD5E91F-8CE6-C86A-C48A-05487D2A46B1}"/>
              </a:ext>
            </a:extLst>
          </p:cNvPr>
          <p:cNvSpPr/>
          <p:nvPr/>
        </p:nvSpPr>
        <p:spPr>
          <a:xfrm>
            <a:off x="360832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6">
            <a:extLst>
              <a:ext uri="{FF2B5EF4-FFF2-40B4-BE49-F238E27FC236}">
                <a16:creationId xmlns:a16="http://schemas.microsoft.com/office/drawing/2014/main" id="{70F31454-6F37-0530-61DF-E2521108FDDD}"/>
              </a:ext>
            </a:extLst>
          </p:cNvPr>
          <p:cNvSpPr/>
          <p:nvPr/>
        </p:nvSpPr>
        <p:spPr>
          <a:xfrm>
            <a:off x="463207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12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7">
            <a:extLst>
              <a:ext uri="{FF2B5EF4-FFF2-40B4-BE49-F238E27FC236}">
                <a16:creationId xmlns:a16="http://schemas.microsoft.com/office/drawing/2014/main" id="{EE0A8352-AA74-8047-3BB2-5D329EC142B1}"/>
              </a:ext>
            </a:extLst>
          </p:cNvPr>
          <p:cNvSpPr/>
          <p:nvPr/>
        </p:nvSpPr>
        <p:spPr>
          <a:xfrm>
            <a:off x="565575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24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88">
            <a:extLst>
              <a:ext uri="{FF2B5EF4-FFF2-40B4-BE49-F238E27FC236}">
                <a16:creationId xmlns:a16="http://schemas.microsoft.com/office/drawing/2014/main" id="{47A750E8-A3D4-A076-9DE5-A06A45145209}"/>
              </a:ext>
            </a:extLst>
          </p:cNvPr>
          <p:cNvSpPr/>
          <p:nvPr/>
        </p:nvSpPr>
        <p:spPr>
          <a:xfrm>
            <a:off x="667969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89">
            <a:extLst>
              <a:ext uri="{FF2B5EF4-FFF2-40B4-BE49-F238E27FC236}">
                <a16:creationId xmlns:a16="http://schemas.microsoft.com/office/drawing/2014/main" id="{2D637B59-E539-8A7A-B87F-76C73D4A4F92}"/>
              </a:ext>
            </a:extLst>
          </p:cNvPr>
          <p:cNvSpPr/>
          <p:nvPr/>
        </p:nvSpPr>
        <p:spPr>
          <a:xfrm>
            <a:off x="770331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37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0">
            <a:extLst>
              <a:ext uri="{FF2B5EF4-FFF2-40B4-BE49-F238E27FC236}">
                <a16:creationId xmlns:a16="http://schemas.microsoft.com/office/drawing/2014/main" id="{97D21FCB-7AC0-19B2-BB69-965D63CC22A7}"/>
              </a:ext>
            </a:extLst>
          </p:cNvPr>
          <p:cNvSpPr/>
          <p:nvPr/>
        </p:nvSpPr>
        <p:spPr>
          <a:xfrm>
            <a:off x="872712" y="9908857"/>
            <a:ext cx="0" cy="142875"/>
          </a:xfrm>
          <a:custGeom>
            <a:avLst/>
            <a:gdLst/>
            <a:ahLst/>
            <a:cxnLst/>
            <a:rect l="l" t="t" r="r" b="b"/>
            <a:pathLst>
              <a:path h="142875">
                <a:moveTo>
                  <a:pt x="0" y="0"/>
                </a:moveTo>
                <a:lnTo>
                  <a:pt x="0" y="142849"/>
                </a:lnTo>
              </a:path>
            </a:pathLst>
          </a:custGeom>
          <a:ln w="34150"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10">
            <a:extLst>
              <a:ext uri="{FF2B5EF4-FFF2-40B4-BE49-F238E27FC236}">
                <a16:creationId xmlns:a16="http://schemas.microsoft.com/office/drawing/2014/main" id="{539C1198-BA32-914C-1DDE-9600B111148C}"/>
              </a:ext>
            </a:extLst>
          </p:cNvPr>
          <p:cNvSpPr txBox="1"/>
          <p:nvPr/>
        </p:nvSpPr>
        <p:spPr>
          <a:xfrm>
            <a:off x="3096517" y="7005406"/>
            <a:ext cx="389758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latin typeface="Arial"/>
                <a:cs typeface="Arial"/>
              </a:rPr>
              <a:t>TITRE DU POSTE | VILLE | </a:t>
            </a:r>
            <a:r>
              <a:rPr lang="fr-FR" sz="1200" spc="-5" dirty="0">
                <a:latin typeface="Arial"/>
                <a:cs typeface="Arial"/>
              </a:rPr>
              <a:t>2014-2015</a:t>
            </a:r>
            <a:endParaRPr lang="fr-FR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1200" b="1" spc="-5" dirty="0">
                <a:latin typeface="Arial"/>
                <a:cs typeface="Arial"/>
              </a:rPr>
              <a:t>Nom de la société</a:t>
            </a:r>
            <a:endParaRPr lang="fr-FR" sz="1200" dirty="0">
              <a:latin typeface="Arial"/>
              <a:cs typeface="Arial"/>
            </a:endParaRPr>
          </a:p>
          <a:p>
            <a:pPr marL="12700" marR="5080"/>
            <a:r>
              <a:rPr sz="1200" spc="-5" dirty="0">
                <a:latin typeface="Arial"/>
                <a:cs typeface="Arial"/>
              </a:rPr>
              <a:t>Lorem ipsum dolor </a:t>
            </a:r>
            <a:r>
              <a:rPr sz="1200" dirty="0">
                <a:latin typeface="Arial"/>
                <a:cs typeface="Arial"/>
              </a:rPr>
              <a:t>sit </a:t>
            </a:r>
            <a:r>
              <a:rPr sz="1200" spc="-5" dirty="0">
                <a:latin typeface="Arial"/>
                <a:cs typeface="Arial"/>
              </a:rPr>
              <a:t>amet, </a:t>
            </a:r>
            <a:r>
              <a:rPr sz="1200" dirty="0">
                <a:latin typeface="Arial"/>
                <a:cs typeface="Arial"/>
              </a:rPr>
              <a:t>consectetur </a:t>
            </a:r>
            <a:r>
              <a:rPr sz="1200" spc="-5" dirty="0">
                <a:latin typeface="Arial"/>
                <a:cs typeface="Arial"/>
              </a:rPr>
              <a:t>adipiscing elit.  </a:t>
            </a:r>
            <a:r>
              <a:rPr sz="1200" dirty="0">
                <a:latin typeface="Arial"/>
                <a:cs typeface="Arial"/>
              </a:rPr>
              <a:t>Morbi tristique sapien </a:t>
            </a:r>
            <a:r>
              <a:rPr sz="1200" spc="-5" dirty="0">
                <a:latin typeface="Arial"/>
                <a:cs typeface="Arial"/>
              </a:rPr>
              <a:t>nec </a:t>
            </a:r>
            <a:r>
              <a:rPr sz="1200" spc="-5" dirty="0" err="1">
                <a:latin typeface="Arial"/>
                <a:cs typeface="Arial"/>
              </a:rPr>
              <a:t>nulla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rutrum</a:t>
            </a:r>
            <a:r>
              <a:rPr lang="fr-FR" sz="120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4" name="object 66">
            <a:extLst>
              <a:ext uri="{FF2B5EF4-FFF2-40B4-BE49-F238E27FC236}">
                <a16:creationId xmlns:a16="http://schemas.microsoft.com/office/drawing/2014/main" id="{41802705-6CA4-04B1-F6C1-4BE1942B6A2F}"/>
              </a:ext>
            </a:extLst>
          </p:cNvPr>
          <p:cNvSpPr txBox="1"/>
          <p:nvPr/>
        </p:nvSpPr>
        <p:spPr>
          <a:xfrm>
            <a:off x="1486798" y="4030008"/>
            <a:ext cx="1018881" cy="10724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9545" algn="r">
              <a:lnSpc>
                <a:spcPct val="155600"/>
              </a:lnSpc>
              <a:spcBef>
                <a:spcPts val="100"/>
              </a:spcBef>
            </a:pPr>
            <a:r>
              <a:rPr lang="fr-FR" sz="1500" spc="-5" dirty="0" err="1">
                <a:latin typeface="Arial"/>
                <a:cs typeface="Arial"/>
              </a:rPr>
              <a:t>Allemnd</a:t>
            </a:r>
            <a:endParaRPr lang="fr-FR" sz="1500" spc="-5" dirty="0">
              <a:latin typeface="Arial"/>
              <a:cs typeface="Arial"/>
            </a:endParaRPr>
          </a:p>
          <a:p>
            <a:pPr marL="12700" marR="5080" indent="169545" algn="r">
              <a:lnSpc>
                <a:spcPct val="155600"/>
              </a:lnSpc>
              <a:spcBef>
                <a:spcPts val="100"/>
              </a:spcBef>
            </a:pPr>
            <a:r>
              <a:rPr lang="fr-FR" sz="1500" spc="-5" dirty="0" err="1">
                <a:latin typeface="Arial"/>
                <a:cs typeface="Arial"/>
              </a:rPr>
              <a:t>Espangol</a:t>
            </a:r>
            <a:endParaRPr lang="fr-FR" sz="1500" spc="-5" dirty="0">
              <a:latin typeface="Arial"/>
              <a:cs typeface="Arial"/>
            </a:endParaRPr>
          </a:p>
          <a:p>
            <a:pPr marL="12700" marR="5080" indent="169545" algn="r">
              <a:lnSpc>
                <a:spcPct val="155600"/>
              </a:lnSpc>
              <a:spcBef>
                <a:spcPts val="100"/>
              </a:spcBef>
            </a:pPr>
            <a:r>
              <a:rPr lang="fr-FR" sz="1500" spc="-5" dirty="0">
                <a:latin typeface="Arial"/>
                <a:cs typeface="Arial"/>
              </a:rPr>
              <a:t>Italien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5" name="object 20">
            <a:extLst>
              <a:ext uri="{FF2B5EF4-FFF2-40B4-BE49-F238E27FC236}">
                <a16:creationId xmlns:a16="http://schemas.microsoft.com/office/drawing/2014/main" id="{F930CCE9-0E18-0DB3-6C3A-BEF8AFD76FCB}"/>
              </a:ext>
            </a:extLst>
          </p:cNvPr>
          <p:cNvSpPr/>
          <p:nvPr/>
        </p:nvSpPr>
        <p:spPr>
          <a:xfrm>
            <a:off x="516608" y="171771"/>
            <a:ext cx="2579909" cy="45719"/>
          </a:xfrm>
          <a:custGeom>
            <a:avLst/>
            <a:gdLst/>
            <a:ahLst/>
            <a:cxnLst/>
            <a:rect l="l" t="t" r="r" b="b"/>
            <a:pathLst>
              <a:path w="7560309" h="178434">
                <a:moveTo>
                  <a:pt x="0" y="178231"/>
                </a:moveTo>
                <a:lnTo>
                  <a:pt x="7560056" y="178231"/>
                </a:lnTo>
                <a:lnTo>
                  <a:pt x="7560056" y="0"/>
                </a:lnTo>
                <a:lnTo>
                  <a:pt x="0" y="0"/>
                </a:lnTo>
                <a:lnTo>
                  <a:pt x="0" y="178231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Image 96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5A5892BE-3F08-13F5-3CAA-B316C5ADF8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07"/>
          <a:stretch/>
        </p:blipFill>
        <p:spPr>
          <a:xfrm>
            <a:off x="5493694" y="326565"/>
            <a:ext cx="1500406" cy="1501588"/>
          </a:xfrm>
          <a:prstGeom prst="ellipse">
            <a:avLst/>
          </a:prstGeom>
          <a:ln w="22225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44133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55" y="1010609"/>
            <a:ext cx="6144966" cy="86340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5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56" dirty="0" err="1"/>
              <a:t>Créeruncv.com</a:t>
            </a:r>
            <a:r>
              <a:rPr lang="fr-FR" sz="225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547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2024-07-19T13:20:53Z</dcterms:created>
  <dcterms:modified xsi:type="dcterms:W3CDTF">2024-07-19T13:46:03Z</dcterms:modified>
</cp:coreProperties>
</file>