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>
        <p:scale>
          <a:sx n="195" d="100"/>
          <a:sy n="195" d="100"/>
        </p:scale>
        <p:origin x="76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3477-0EA5-4449-9F9F-7A1BE677AE9F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C957A-52E9-3F4D-9826-ED8321463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5116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3477-0EA5-4449-9F9F-7A1BE677AE9F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C957A-52E9-3F4D-9826-ED8321463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983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3477-0EA5-4449-9F9F-7A1BE677AE9F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C957A-52E9-3F4D-9826-ED8321463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1063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3477-0EA5-4449-9F9F-7A1BE677AE9F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C957A-52E9-3F4D-9826-ED8321463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97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3477-0EA5-4449-9F9F-7A1BE677AE9F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C957A-52E9-3F4D-9826-ED8321463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71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3477-0EA5-4449-9F9F-7A1BE677AE9F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C957A-52E9-3F4D-9826-ED8321463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6202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3477-0EA5-4449-9F9F-7A1BE677AE9F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C957A-52E9-3F4D-9826-ED8321463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1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3477-0EA5-4449-9F9F-7A1BE677AE9F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C957A-52E9-3F4D-9826-ED8321463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934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3477-0EA5-4449-9F9F-7A1BE677AE9F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C957A-52E9-3F4D-9826-ED8321463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251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3477-0EA5-4449-9F9F-7A1BE677AE9F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C957A-52E9-3F4D-9826-ED8321463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54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3477-0EA5-4449-9F9F-7A1BE677AE9F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C957A-52E9-3F4D-9826-ED8321463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778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0C3477-0EA5-4449-9F9F-7A1BE677AE9F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6C957A-52E9-3F4D-9826-ED8321463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677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>
            <a:extLst>
              <a:ext uri="{FF2B5EF4-FFF2-40B4-BE49-F238E27FC236}">
                <a16:creationId xmlns:a16="http://schemas.microsoft.com/office/drawing/2014/main" id="{57854A3F-6BD9-644A-F3B8-DC2E2B698ED6}"/>
              </a:ext>
            </a:extLst>
          </p:cNvPr>
          <p:cNvSpPr txBox="1"/>
          <p:nvPr/>
        </p:nvSpPr>
        <p:spPr>
          <a:xfrm>
            <a:off x="458179" y="673233"/>
            <a:ext cx="307776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Vianey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DELONGUI</a:t>
            </a:r>
            <a:endParaRPr kumimoji="0" lang="uk-UA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7">
            <a:extLst>
              <a:ext uri="{FF2B5EF4-FFF2-40B4-BE49-F238E27FC236}">
                <a16:creationId xmlns:a16="http://schemas.microsoft.com/office/drawing/2014/main" id="{E829ECA4-7C6E-6B71-4A11-94B468F4425C}"/>
              </a:ext>
            </a:extLst>
          </p:cNvPr>
          <p:cNvSpPr txBox="1"/>
          <p:nvPr/>
        </p:nvSpPr>
        <p:spPr>
          <a:xfrm>
            <a:off x="458180" y="1173121"/>
            <a:ext cx="129287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u="none" strike="noStrike" kern="1200" cap="none" spc="0" normalizeH="0" baseline="0" noProof="0" dirty="0" err="1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</a:t>
            </a:r>
            <a:r>
              <a:rPr kumimoji="0" lang="en-US" sz="1400" b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 CV</a:t>
            </a:r>
            <a:endParaRPr kumimoji="0" lang="uk-UA" sz="1400" b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70">
            <a:extLst>
              <a:ext uri="{FF2B5EF4-FFF2-40B4-BE49-F238E27FC236}">
                <a16:creationId xmlns:a16="http://schemas.microsoft.com/office/drawing/2014/main" id="{930E99EA-CFD5-E129-097E-94EC867B525C}"/>
              </a:ext>
            </a:extLst>
          </p:cNvPr>
          <p:cNvSpPr txBox="1"/>
          <p:nvPr/>
        </p:nvSpPr>
        <p:spPr>
          <a:xfrm>
            <a:off x="458180" y="1549482"/>
            <a:ext cx="6337421" cy="448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Morbi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Tristique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Nec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Rutrum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Imperdiet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Nullam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Faucibus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Augue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Id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Luctus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Maximus.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Interdum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Fames Ac Ante</a:t>
            </a:r>
          </a:p>
        </p:txBody>
      </p:sp>
      <p:grpSp>
        <p:nvGrpSpPr>
          <p:cNvPr id="7" name="Group 106">
            <a:extLst>
              <a:ext uri="{FF2B5EF4-FFF2-40B4-BE49-F238E27FC236}">
                <a16:creationId xmlns:a16="http://schemas.microsoft.com/office/drawing/2014/main" id="{43FB0651-1A70-CFEB-14EE-73CFDAEC49E7}"/>
              </a:ext>
            </a:extLst>
          </p:cNvPr>
          <p:cNvGrpSpPr/>
          <p:nvPr/>
        </p:nvGrpSpPr>
        <p:grpSpPr>
          <a:xfrm>
            <a:off x="628031" y="9157421"/>
            <a:ext cx="2926625" cy="149142"/>
            <a:chOff x="3647440" y="1348608"/>
            <a:chExt cx="2926625" cy="149142"/>
          </a:xfrm>
        </p:grpSpPr>
        <p:cxnSp>
          <p:nvCxnSpPr>
            <p:cNvPr id="8" name="Прямая соединительная линия 139">
              <a:extLst>
                <a:ext uri="{FF2B5EF4-FFF2-40B4-BE49-F238E27FC236}">
                  <a16:creationId xmlns:a16="http://schemas.microsoft.com/office/drawing/2014/main" id="{B0358E9A-6E7F-8FAF-821F-13932CA1D8FC}"/>
                </a:ext>
              </a:extLst>
            </p:cNvPr>
            <p:cNvCxnSpPr>
              <a:cxnSpLocks/>
            </p:cNvCxnSpPr>
            <p:nvPr/>
          </p:nvCxnSpPr>
          <p:spPr>
            <a:xfrm>
              <a:off x="3647440" y="1423179"/>
              <a:ext cx="2912379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108">
              <a:extLst>
                <a:ext uri="{FF2B5EF4-FFF2-40B4-BE49-F238E27FC236}">
                  <a16:creationId xmlns:a16="http://schemas.microsoft.com/office/drawing/2014/main" id="{8E72DD03-FF99-D151-C451-C7948D75A5E5}"/>
                </a:ext>
              </a:extLst>
            </p:cNvPr>
            <p:cNvSpPr/>
            <p:nvPr/>
          </p:nvSpPr>
          <p:spPr>
            <a:xfrm>
              <a:off x="6424923" y="1348608"/>
              <a:ext cx="149142" cy="149142"/>
            </a:xfrm>
            <a:prstGeom prst="ellipse">
              <a:avLst/>
            </a:prstGeom>
            <a:solidFill>
              <a:srgbClr val="FFC00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" name="Group 109">
            <a:extLst>
              <a:ext uri="{FF2B5EF4-FFF2-40B4-BE49-F238E27FC236}">
                <a16:creationId xmlns:a16="http://schemas.microsoft.com/office/drawing/2014/main" id="{AECE27E4-6F19-22BE-2885-E57C989FB715}"/>
              </a:ext>
            </a:extLst>
          </p:cNvPr>
          <p:cNvGrpSpPr/>
          <p:nvPr/>
        </p:nvGrpSpPr>
        <p:grpSpPr>
          <a:xfrm>
            <a:off x="3880196" y="9157421"/>
            <a:ext cx="2926625" cy="149142"/>
            <a:chOff x="3647440" y="1348608"/>
            <a:chExt cx="2926625" cy="149142"/>
          </a:xfrm>
        </p:grpSpPr>
        <p:cxnSp>
          <p:nvCxnSpPr>
            <p:cNvPr id="11" name="Прямая соединительная линия 139">
              <a:extLst>
                <a:ext uri="{FF2B5EF4-FFF2-40B4-BE49-F238E27FC236}">
                  <a16:creationId xmlns:a16="http://schemas.microsoft.com/office/drawing/2014/main" id="{87646567-C130-9A3B-4937-F6893732B74D}"/>
                </a:ext>
              </a:extLst>
            </p:cNvPr>
            <p:cNvCxnSpPr>
              <a:cxnSpLocks/>
            </p:cNvCxnSpPr>
            <p:nvPr/>
          </p:nvCxnSpPr>
          <p:spPr>
            <a:xfrm>
              <a:off x="3647440" y="1423179"/>
              <a:ext cx="2912379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1">
              <a:extLst>
                <a:ext uri="{FF2B5EF4-FFF2-40B4-BE49-F238E27FC236}">
                  <a16:creationId xmlns:a16="http://schemas.microsoft.com/office/drawing/2014/main" id="{3CF6C210-D28C-3897-C3FB-74744C74CDAB}"/>
                </a:ext>
              </a:extLst>
            </p:cNvPr>
            <p:cNvSpPr/>
            <p:nvPr/>
          </p:nvSpPr>
          <p:spPr>
            <a:xfrm>
              <a:off x="6424923" y="1348608"/>
              <a:ext cx="149142" cy="149142"/>
            </a:xfrm>
            <a:prstGeom prst="ellipse">
              <a:avLst/>
            </a:prstGeom>
            <a:solidFill>
              <a:srgbClr val="FFC00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3" name="TextBox 112">
            <a:extLst>
              <a:ext uri="{FF2B5EF4-FFF2-40B4-BE49-F238E27FC236}">
                <a16:creationId xmlns:a16="http://schemas.microsoft.com/office/drawing/2014/main" id="{49C966FF-4D93-FB7C-BAE7-143B134D615C}"/>
              </a:ext>
            </a:extLst>
          </p:cNvPr>
          <p:cNvSpPr txBox="1"/>
          <p:nvPr/>
        </p:nvSpPr>
        <p:spPr>
          <a:xfrm>
            <a:off x="3787276" y="9078104"/>
            <a:ext cx="134281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REFERENCES</a:t>
            </a:r>
          </a:p>
        </p:txBody>
      </p:sp>
      <p:sp>
        <p:nvSpPr>
          <p:cNvPr id="14" name="TextBox 113">
            <a:extLst>
              <a:ext uri="{FF2B5EF4-FFF2-40B4-BE49-F238E27FC236}">
                <a16:creationId xmlns:a16="http://schemas.microsoft.com/office/drawing/2014/main" id="{66D9D638-70ED-75B7-DA29-4607EF4EAC8F}"/>
              </a:ext>
            </a:extLst>
          </p:cNvPr>
          <p:cNvSpPr txBox="1"/>
          <p:nvPr/>
        </p:nvSpPr>
        <p:spPr>
          <a:xfrm>
            <a:off x="464422" y="9078104"/>
            <a:ext cx="147495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PERSONALITE</a:t>
            </a:r>
          </a:p>
        </p:txBody>
      </p:sp>
      <p:sp>
        <p:nvSpPr>
          <p:cNvPr id="15" name="TextBox 60">
            <a:extLst>
              <a:ext uri="{FF2B5EF4-FFF2-40B4-BE49-F238E27FC236}">
                <a16:creationId xmlns:a16="http://schemas.microsoft.com/office/drawing/2014/main" id="{72A66650-8EED-3C2E-3545-797181F190B4}"/>
              </a:ext>
            </a:extLst>
          </p:cNvPr>
          <p:cNvSpPr txBox="1"/>
          <p:nvPr/>
        </p:nvSpPr>
        <p:spPr>
          <a:xfrm>
            <a:off x="459627" y="9386875"/>
            <a:ext cx="1380124" cy="633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Créatif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Sérieux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Innovant</a:t>
            </a:r>
          </a:p>
        </p:txBody>
      </p:sp>
      <p:sp>
        <p:nvSpPr>
          <p:cNvPr id="16" name="TextBox 71">
            <a:extLst>
              <a:ext uri="{FF2B5EF4-FFF2-40B4-BE49-F238E27FC236}">
                <a16:creationId xmlns:a16="http://schemas.microsoft.com/office/drawing/2014/main" id="{BD18291F-0B14-8339-C051-1C87171A327D}"/>
              </a:ext>
            </a:extLst>
          </p:cNvPr>
          <p:cNvSpPr txBox="1"/>
          <p:nvPr/>
        </p:nvSpPr>
        <p:spPr>
          <a:xfrm>
            <a:off x="1931859" y="9386875"/>
            <a:ext cx="1380124" cy="633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Organisé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Ponctuel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Communicant</a:t>
            </a:r>
          </a:p>
        </p:txBody>
      </p:sp>
      <p:sp>
        <p:nvSpPr>
          <p:cNvPr id="17" name="TextBox 237">
            <a:extLst>
              <a:ext uri="{FF2B5EF4-FFF2-40B4-BE49-F238E27FC236}">
                <a16:creationId xmlns:a16="http://schemas.microsoft.com/office/drawing/2014/main" id="{9105FB43-4598-1483-C00C-07510DD77D05}"/>
              </a:ext>
            </a:extLst>
          </p:cNvPr>
          <p:cNvSpPr txBox="1"/>
          <p:nvPr/>
        </p:nvSpPr>
        <p:spPr>
          <a:xfrm>
            <a:off x="3831219" y="9386875"/>
            <a:ext cx="3425791" cy="1002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JM DAREL – Société - Marketing – Tel 0102030405 – mail@mail.co</a:t>
            </a:r>
            <a:r>
              <a:rPr lang="en-US" sz="1000" dirty="0">
                <a:solidFill>
                  <a:srgbClr val="E7E6E6">
                    <a:lumMod val="10000"/>
                  </a:srgb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JM DAREL – Société - Marketing – Tel 0102030405 –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mail@mail.co</a:t>
            </a:r>
            <a:r>
              <a:rPr lang="en-US" sz="1000" dirty="0">
                <a:solidFill>
                  <a:srgbClr val="E7E6E6">
                    <a:lumMod val="10000"/>
                  </a:srgb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lvl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9" name="Group 89">
            <a:extLst>
              <a:ext uri="{FF2B5EF4-FFF2-40B4-BE49-F238E27FC236}">
                <a16:creationId xmlns:a16="http://schemas.microsoft.com/office/drawing/2014/main" id="{B93094EB-2221-D4B6-E26F-AB3093559087}"/>
              </a:ext>
            </a:extLst>
          </p:cNvPr>
          <p:cNvGrpSpPr/>
          <p:nvPr/>
        </p:nvGrpSpPr>
        <p:grpSpPr>
          <a:xfrm>
            <a:off x="530937" y="3742465"/>
            <a:ext cx="6275884" cy="149142"/>
            <a:chOff x="298181" y="1348608"/>
            <a:chExt cx="6275884" cy="149142"/>
          </a:xfrm>
        </p:grpSpPr>
        <p:cxnSp>
          <p:nvCxnSpPr>
            <p:cNvPr id="20" name="Прямая соединительная линия 139">
              <a:extLst>
                <a:ext uri="{FF2B5EF4-FFF2-40B4-BE49-F238E27FC236}">
                  <a16:creationId xmlns:a16="http://schemas.microsoft.com/office/drawing/2014/main" id="{1D88B95F-405B-D1FE-F77D-355E13BFF03F}"/>
                </a:ext>
              </a:extLst>
            </p:cNvPr>
            <p:cNvCxnSpPr>
              <a:cxnSpLocks/>
            </p:cNvCxnSpPr>
            <p:nvPr/>
          </p:nvCxnSpPr>
          <p:spPr>
            <a:xfrm>
              <a:off x="298181" y="1423179"/>
              <a:ext cx="6261638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91">
              <a:extLst>
                <a:ext uri="{FF2B5EF4-FFF2-40B4-BE49-F238E27FC236}">
                  <a16:creationId xmlns:a16="http://schemas.microsoft.com/office/drawing/2014/main" id="{A848ED2B-0BC7-6C90-B056-606FE98E9392}"/>
                </a:ext>
              </a:extLst>
            </p:cNvPr>
            <p:cNvSpPr/>
            <p:nvPr/>
          </p:nvSpPr>
          <p:spPr>
            <a:xfrm>
              <a:off x="6424923" y="1348608"/>
              <a:ext cx="149142" cy="149142"/>
            </a:xfrm>
            <a:prstGeom prst="ellipse">
              <a:avLst/>
            </a:prstGeom>
            <a:solidFill>
              <a:srgbClr val="FFC00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2" name="Прямоугольник 13">
            <a:extLst>
              <a:ext uri="{FF2B5EF4-FFF2-40B4-BE49-F238E27FC236}">
                <a16:creationId xmlns:a16="http://schemas.microsoft.com/office/drawing/2014/main" id="{E9E73A5E-3948-192F-FE0E-4DD79D791BF5}"/>
              </a:ext>
            </a:extLst>
          </p:cNvPr>
          <p:cNvSpPr/>
          <p:nvPr/>
        </p:nvSpPr>
        <p:spPr>
          <a:xfrm>
            <a:off x="470778" y="3969353"/>
            <a:ext cx="3008325" cy="1033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Diplôme</a:t>
            </a:r>
            <a:br>
              <a:rPr kumimoji="0" lang="uk-UA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Université, Ville, 2015-2016</a:t>
            </a:r>
          </a:p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Nullam faucibus augue id velit luctus maximus</a:t>
            </a:r>
            <a:r>
              <a:rPr kumimoji="0" lang="uk-UA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23" name="Прямоугольник 15">
            <a:extLst>
              <a:ext uri="{FF2B5EF4-FFF2-40B4-BE49-F238E27FC236}">
                <a16:creationId xmlns:a16="http://schemas.microsoft.com/office/drawing/2014/main" id="{EAE42F70-6112-EE26-B1EA-58F6AA33A9EF}"/>
              </a:ext>
            </a:extLst>
          </p:cNvPr>
          <p:cNvSpPr/>
          <p:nvPr/>
        </p:nvSpPr>
        <p:spPr>
          <a:xfrm>
            <a:off x="3787276" y="3969353"/>
            <a:ext cx="3008325" cy="1033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Diplôme</a:t>
            </a:r>
            <a:br>
              <a:rPr kumimoji="0" lang="uk-UA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Université, Ville, 2015-2016</a:t>
            </a:r>
          </a:p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Nullam faucibus augue id velit luctus maximus</a:t>
            </a:r>
            <a:r>
              <a:rPr kumimoji="0" lang="uk-UA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24" name="TextBox 79">
            <a:extLst>
              <a:ext uri="{FF2B5EF4-FFF2-40B4-BE49-F238E27FC236}">
                <a16:creationId xmlns:a16="http://schemas.microsoft.com/office/drawing/2014/main" id="{0C881FB0-B184-CF16-7DA6-D45838345A23}"/>
              </a:ext>
            </a:extLst>
          </p:cNvPr>
          <p:cNvSpPr txBox="1"/>
          <p:nvPr/>
        </p:nvSpPr>
        <p:spPr>
          <a:xfrm>
            <a:off x="464422" y="3663148"/>
            <a:ext cx="132763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FORMATION</a:t>
            </a:r>
            <a:endParaRPr kumimoji="0" lang="uk-UA" sz="1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5" name="Group 92">
            <a:extLst>
              <a:ext uri="{FF2B5EF4-FFF2-40B4-BE49-F238E27FC236}">
                <a16:creationId xmlns:a16="http://schemas.microsoft.com/office/drawing/2014/main" id="{3FD43E87-4B02-79BC-C2A5-061F9AE8CFC6}"/>
              </a:ext>
            </a:extLst>
          </p:cNvPr>
          <p:cNvGrpSpPr/>
          <p:nvPr/>
        </p:nvGrpSpPr>
        <p:grpSpPr>
          <a:xfrm>
            <a:off x="530937" y="5318319"/>
            <a:ext cx="6275884" cy="149142"/>
            <a:chOff x="298181" y="1348608"/>
            <a:chExt cx="6275884" cy="149142"/>
          </a:xfrm>
        </p:grpSpPr>
        <p:cxnSp>
          <p:nvCxnSpPr>
            <p:cNvPr id="26" name="Прямая соединительная линия 139">
              <a:extLst>
                <a:ext uri="{FF2B5EF4-FFF2-40B4-BE49-F238E27FC236}">
                  <a16:creationId xmlns:a16="http://schemas.microsoft.com/office/drawing/2014/main" id="{B9C5C5D3-07D3-DB8A-DB20-210290BD74F6}"/>
                </a:ext>
              </a:extLst>
            </p:cNvPr>
            <p:cNvCxnSpPr>
              <a:cxnSpLocks/>
            </p:cNvCxnSpPr>
            <p:nvPr/>
          </p:nvCxnSpPr>
          <p:spPr>
            <a:xfrm>
              <a:off x="298181" y="1423179"/>
              <a:ext cx="6261638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94">
              <a:extLst>
                <a:ext uri="{FF2B5EF4-FFF2-40B4-BE49-F238E27FC236}">
                  <a16:creationId xmlns:a16="http://schemas.microsoft.com/office/drawing/2014/main" id="{06B2C697-B0EE-1D4D-F73E-67D276D6D4EA}"/>
                </a:ext>
              </a:extLst>
            </p:cNvPr>
            <p:cNvSpPr/>
            <p:nvPr/>
          </p:nvSpPr>
          <p:spPr>
            <a:xfrm>
              <a:off x="6424923" y="1348608"/>
              <a:ext cx="149142" cy="149142"/>
            </a:xfrm>
            <a:prstGeom prst="ellipse">
              <a:avLst/>
            </a:prstGeom>
            <a:solidFill>
              <a:srgbClr val="FFC00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8" name="Прямоугольник 219">
            <a:extLst>
              <a:ext uri="{FF2B5EF4-FFF2-40B4-BE49-F238E27FC236}">
                <a16:creationId xmlns:a16="http://schemas.microsoft.com/office/drawing/2014/main" id="{590A5866-C513-134C-854F-D7A4DA9451CF}"/>
              </a:ext>
            </a:extLst>
          </p:cNvPr>
          <p:cNvSpPr/>
          <p:nvPr/>
        </p:nvSpPr>
        <p:spPr>
          <a:xfrm>
            <a:off x="457724" y="5550174"/>
            <a:ext cx="3008325" cy="1033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 poste</a:t>
            </a:r>
            <a:br>
              <a:rPr kumimoji="0" lang="uk-UA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Société, Ville, 2015-2016</a:t>
            </a:r>
          </a:p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Nullam faucibus augue id velit luctus maximus</a:t>
            </a:r>
            <a:r>
              <a:rPr kumimoji="0" lang="uk-UA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29" name="Прямоугольник 220">
            <a:extLst>
              <a:ext uri="{FF2B5EF4-FFF2-40B4-BE49-F238E27FC236}">
                <a16:creationId xmlns:a16="http://schemas.microsoft.com/office/drawing/2014/main" id="{06384C2D-9CE9-4C45-63EA-51D7E5E86E88}"/>
              </a:ext>
            </a:extLst>
          </p:cNvPr>
          <p:cNvSpPr/>
          <p:nvPr/>
        </p:nvSpPr>
        <p:spPr>
          <a:xfrm>
            <a:off x="3792664" y="5550174"/>
            <a:ext cx="3008325" cy="1033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 poste</a:t>
            </a:r>
            <a:br>
              <a:rPr kumimoji="0" lang="uk-UA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Société, Ville, 2015-2016</a:t>
            </a:r>
          </a:p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Nullam faucibus augue id velit luctus maximus</a:t>
            </a:r>
            <a:r>
              <a:rPr kumimoji="0" lang="uk-UA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30" name="Прямоугольник 221">
            <a:extLst>
              <a:ext uri="{FF2B5EF4-FFF2-40B4-BE49-F238E27FC236}">
                <a16:creationId xmlns:a16="http://schemas.microsoft.com/office/drawing/2014/main" id="{0F382577-558C-CAD0-BE4A-38FC990E7C00}"/>
              </a:ext>
            </a:extLst>
          </p:cNvPr>
          <p:cNvSpPr/>
          <p:nvPr/>
        </p:nvSpPr>
        <p:spPr>
          <a:xfrm>
            <a:off x="457724" y="6638842"/>
            <a:ext cx="3008325" cy="1033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 poste</a:t>
            </a:r>
            <a:br>
              <a:rPr kumimoji="0" lang="uk-UA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Société, Ville, 2015-2016</a:t>
            </a:r>
          </a:p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Nullam faucibus augue id velit luctus maximus</a:t>
            </a:r>
            <a:r>
              <a:rPr kumimoji="0" lang="uk-UA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31" name="Прямоугольник 222">
            <a:extLst>
              <a:ext uri="{FF2B5EF4-FFF2-40B4-BE49-F238E27FC236}">
                <a16:creationId xmlns:a16="http://schemas.microsoft.com/office/drawing/2014/main" id="{0599167E-0D66-21C8-4AA0-EF4A952AB1C2}"/>
              </a:ext>
            </a:extLst>
          </p:cNvPr>
          <p:cNvSpPr/>
          <p:nvPr/>
        </p:nvSpPr>
        <p:spPr>
          <a:xfrm>
            <a:off x="3792664" y="6638842"/>
            <a:ext cx="3008325" cy="1033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 poste</a:t>
            </a:r>
            <a:br>
              <a:rPr kumimoji="0" lang="uk-UA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Société, Ville, 2015-2016</a:t>
            </a:r>
          </a:p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Nullam faucibus augue id velit luctus maximus</a:t>
            </a:r>
            <a:r>
              <a:rPr kumimoji="0" lang="uk-UA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32" name="TextBox 86">
            <a:extLst>
              <a:ext uri="{FF2B5EF4-FFF2-40B4-BE49-F238E27FC236}">
                <a16:creationId xmlns:a16="http://schemas.microsoft.com/office/drawing/2014/main" id="{E0177F2B-C2ED-EC23-D14F-4549EBF016DF}"/>
              </a:ext>
            </a:extLst>
          </p:cNvPr>
          <p:cNvSpPr txBox="1"/>
          <p:nvPr/>
        </p:nvSpPr>
        <p:spPr>
          <a:xfrm>
            <a:off x="464422" y="5239002"/>
            <a:ext cx="190936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EXPERIENCE PRO</a:t>
            </a:r>
          </a:p>
        </p:txBody>
      </p:sp>
      <p:sp>
        <p:nvSpPr>
          <p:cNvPr id="33" name="TextBox 225">
            <a:extLst>
              <a:ext uri="{FF2B5EF4-FFF2-40B4-BE49-F238E27FC236}">
                <a16:creationId xmlns:a16="http://schemas.microsoft.com/office/drawing/2014/main" id="{C8B01E93-4D2E-58F1-A6A4-0CA1D1C1689D}"/>
              </a:ext>
            </a:extLst>
          </p:cNvPr>
          <p:cNvSpPr txBox="1"/>
          <p:nvPr/>
        </p:nvSpPr>
        <p:spPr>
          <a:xfrm>
            <a:off x="443374" y="8208565"/>
            <a:ext cx="6339173" cy="633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Morbi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Tristique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Nec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Rutrum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Imperdiet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Nullam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Faucibus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Augue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Id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Luctus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Maximus.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Interdum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Fames Ac Ante Ipsum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Primis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Faucibus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grpSp>
        <p:nvGrpSpPr>
          <p:cNvPr id="34" name="Group 102">
            <a:extLst>
              <a:ext uri="{FF2B5EF4-FFF2-40B4-BE49-F238E27FC236}">
                <a16:creationId xmlns:a16="http://schemas.microsoft.com/office/drawing/2014/main" id="{722FA0C6-DDC3-183F-1024-FB9E267FF29A}"/>
              </a:ext>
            </a:extLst>
          </p:cNvPr>
          <p:cNvGrpSpPr/>
          <p:nvPr/>
        </p:nvGrpSpPr>
        <p:grpSpPr>
          <a:xfrm>
            <a:off x="530937" y="7987808"/>
            <a:ext cx="6275884" cy="149142"/>
            <a:chOff x="298181" y="1348608"/>
            <a:chExt cx="6275884" cy="149142"/>
          </a:xfrm>
        </p:grpSpPr>
        <p:cxnSp>
          <p:nvCxnSpPr>
            <p:cNvPr id="35" name="Прямая соединительная линия 139">
              <a:extLst>
                <a:ext uri="{FF2B5EF4-FFF2-40B4-BE49-F238E27FC236}">
                  <a16:creationId xmlns:a16="http://schemas.microsoft.com/office/drawing/2014/main" id="{76472F8C-2F3C-074A-5BD1-6FBCF97FAD65}"/>
                </a:ext>
              </a:extLst>
            </p:cNvPr>
            <p:cNvCxnSpPr>
              <a:cxnSpLocks/>
            </p:cNvCxnSpPr>
            <p:nvPr/>
          </p:nvCxnSpPr>
          <p:spPr>
            <a:xfrm>
              <a:off x="298181" y="1423179"/>
              <a:ext cx="6261638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104">
              <a:extLst>
                <a:ext uri="{FF2B5EF4-FFF2-40B4-BE49-F238E27FC236}">
                  <a16:creationId xmlns:a16="http://schemas.microsoft.com/office/drawing/2014/main" id="{64D45BA5-7560-7B07-D60B-AA048694B835}"/>
                </a:ext>
              </a:extLst>
            </p:cNvPr>
            <p:cNvSpPr/>
            <p:nvPr/>
          </p:nvSpPr>
          <p:spPr>
            <a:xfrm>
              <a:off x="6424923" y="1348608"/>
              <a:ext cx="149142" cy="149142"/>
            </a:xfrm>
            <a:prstGeom prst="ellipse">
              <a:avLst/>
            </a:prstGeom>
            <a:solidFill>
              <a:srgbClr val="FFC00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7" name="TextBox 105">
            <a:extLst>
              <a:ext uri="{FF2B5EF4-FFF2-40B4-BE49-F238E27FC236}">
                <a16:creationId xmlns:a16="http://schemas.microsoft.com/office/drawing/2014/main" id="{FBE3B020-0C04-5A1F-172B-4C6110C739CF}"/>
              </a:ext>
            </a:extLst>
          </p:cNvPr>
          <p:cNvSpPr txBox="1"/>
          <p:nvPr/>
        </p:nvSpPr>
        <p:spPr>
          <a:xfrm>
            <a:off x="464422" y="7908491"/>
            <a:ext cx="210421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CENTRES D’INTERET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8" name="Прямоугольник 28">
            <a:extLst>
              <a:ext uri="{FF2B5EF4-FFF2-40B4-BE49-F238E27FC236}">
                <a16:creationId xmlns:a16="http://schemas.microsoft.com/office/drawing/2014/main" id="{1A093E03-7FC9-6022-6ECA-F621F257E075}"/>
              </a:ext>
            </a:extLst>
          </p:cNvPr>
          <p:cNvSpPr/>
          <p:nvPr/>
        </p:nvSpPr>
        <p:spPr>
          <a:xfrm>
            <a:off x="302665" y="10383357"/>
            <a:ext cx="6858000" cy="6346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Freeform 9">
            <a:extLst>
              <a:ext uri="{FF2B5EF4-FFF2-40B4-BE49-F238E27FC236}">
                <a16:creationId xmlns:a16="http://schemas.microsoft.com/office/drawing/2014/main" id="{C94A6E45-A49B-F676-BBA3-00EBAB8535D7}"/>
              </a:ext>
            </a:extLst>
          </p:cNvPr>
          <p:cNvSpPr>
            <a:spLocks noEditPoints="1"/>
          </p:cNvSpPr>
          <p:nvPr/>
        </p:nvSpPr>
        <p:spPr bwMode="auto">
          <a:xfrm>
            <a:off x="5130093" y="1148321"/>
            <a:ext cx="196169" cy="196169"/>
          </a:xfrm>
          <a:custGeom>
            <a:avLst/>
            <a:gdLst>
              <a:gd name="T0" fmla="*/ 1748 w 2048"/>
              <a:gd name="T1" fmla="*/ 0 h 2048"/>
              <a:gd name="T2" fmla="*/ 300 w 2048"/>
              <a:gd name="T3" fmla="*/ 0 h 2048"/>
              <a:gd name="T4" fmla="*/ 0 w 2048"/>
              <a:gd name="T5" fmla="*/ 300 h 2048"/>
              <a:gd name="T6" fmla="*/ 0 w 2048"/>
              <a:gd name="T7" fmla="*/ 1748 h 2048"/>
              <a:gd name="T8" fmla="*/ 300 w 2048"/>
              <a:gd name="T9" fmla="*/ 2048 h 2048"/>
              <a:gd name="T10" fmla="*/ 1748 w 2048"/>
              <a:gd name="T11" fmla="*/ 2048 h 2048"/>
              <a:gd name="T12" fmla="*/ 2048 w 2048"/>
              <a:gd name="T13" fmla="*/ 1748 h 2048"/>
              <a:gd name="T14" fmla="*/ 2048 w 2048"/>
              <a:gd name="T15" fmla="*/ 300 h 2048"/>
              <a:gd name="T16" fmla="*/ 1748 w 2048"/>
              <a:gd name="T17" fmla="*/ 0 h 2048"/>
              <a:gd name="T18" fmla="*/ 724 w 2048"/>
              <a:gd name="T19" fmla="*/ 1624 h 2048"/>
              <a:gd name="T20" fmla="*/ 484 w 2048"/>
              <a:gd name="T21" fmla="*/ 1624 h 2048"/>
              <a:gd name="T22" fmla="*/ 484 w 2048"/>
              <a:gd name="T23" fmla="*/ 784 h 2048"/>
              <a:gd name="T24" fmla="*/ 724 w 2048"/>
              <a:gd name="T25" fmla="*/ 784 h 2048"/>
              <a:gd name="T26" fmla="*/ 724 w 2048"/>
              <a:gd name="T27" fmla="*/ 1624 h 2048"/>
              <a:gd name="T28" fmla="*/ 724 w 2048"/>
              <a:gd name="T29" fmla="*/ 664 h 2048"/>
              <a:gd name="T30" fmla="*/ 484 w 2048"/>
              <a:gd name="T31" fmla="*/ 664 h 2048"/>
              <a:gd name="T32" fmla="*/ 484 w 2048"/>
              <a:gd name="T33" fmla="*/ 424 h 2048"/>
              <a:gd name="T34" fmla="*/ 724 w 2048"/>
              <a:gd name="T35" fmla="*/ 424 h 2048"/>
              <a:gd name="T36" fmla="*/ 724 w 2048"/>
              <a:gd name="T37" fmla="*/ 664 h 2048"/>
              <a:gd name="T38" fmla="*/ 1564 w 2048"/>
              <a:gd name="T39" fmla="*/ 1624 h 2048"/>
              <a:gd name="T40" fmla="*/ 1324 w 2048"/>
              <a:gd name="T41" fmla="*/ 1624 h 2048"/>
              <a:gd name="T42" fmla="*/ 1324 w 2048"/>
              <a:gd name="T43" fmla="*/ 1144 h 2048"/>
              <a:gd name="T44" fmla="*/ 1204 w 2048"/>
              <a:gd name="T45" fmla="*/ 1024 h 2048"/>
              <a:gd name="T46" fmla="*/ 1084 w 2048"/>
              <a:gd name="T47" fmla="*/ 1144 h 2048"/>
              <a:gd name="T48" fmla="*/ 1084 w 2048"/>
              <a:gd name="T49" fmla="*/ 1624 h 2048"/>
              <a:gd name="T50" fmla="*/ 844 w 2048"/>
              <a:gd name="T51" fmla="*/ 1624 h 2048"/>
              <a:gd name="T52" fmla="*/ 844 w 2048"/>
              <a:gd name="T53" fmla="*/ 784 h 2048"/>
              <a:gd name="T54" fmla="*/ 1084 w 2048"/>
              <a:gd name="T55" fmla="*/ 784 h 2048"/>
              <a:gd name="T56" fmla="*/ 1084 w 2048"/>
              <a:gd name="T57" fmla="*/ 829 h 2048"/>
              <a:gd name="T58" fmla="*/ 1264 w 2048"/>
              <a:gd name="T59" fmla="*/ 784 h 2048"/>
              <a:gd name="T60" fmla="*/ 1564 w 2048"/>
              <a:gd name="T61" fmla="*/ 1103 h 2048"/>
              <a:gd name="T62" fmla="*/ 1564 w 2048"/>
              <a:gd name="T63" fmla="*/ 1624 h 20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048" h="2048">
                <a:moveTo>
                  <a:pt x="1748" y="0"/>
                </a:moveTo>
                <a:cubicBezTo>
                  <a:pt x="300" y="0"/>
                  <a:pt x="300" y="0"/>
                  <a:pt x="300" y="0"/>
                </a:cubicBezTo>
                <a:cubicBezTo>
                  <a:pt x="135" y="0"/>
                  <a:pt x="0" y="135"/>
                  <a:pt x="0" y="300"/>
                </a:cubicBezTo>
                <a:cubicBezTo>
                  <a:pt x="0" y="1748"/>
                  <a:pt x="0" y="1748"/>
                  <a:pt x="0" y="1748"/>
                </a:cubicBezTo>
                <a:cubicBezTo>
                  <a:pt x="0" y="1913"/>
                  <a:pt x="135" y="2048"/>
                  <a:pt x="300" y="2048"/>
                </a:cubicBezTo>
                <a:cubicBezTo>
                  <a:pt x="1748" y="2048"/>
                  <a:pt x="1748" y="2048"/>
                  <a:pt x="1748" y="2048"/>
                </a:cubicBezTo>
                <a:cubicBezTo>
                  <a:pt x="1913" y="2048"/>
                  <a:pt x="2048" y="1913"/>
                  <a:pt x="2048" y="1748"/>
                </a:cubicBezTo>
                <a:cubicBezTo>
                  <a:pt x="2048" y="300"/>
                  <a:pt x="2048" y="300"/>
                  <a:pt x="2048" y="300"/>
                </a:cubicBezTo>
                <a:cubicBezTo>
                  <a:pt x="2048" y="135"/>
                  <a:pt x="1913" y="0"/>
                  <a:pt x="1748" y="0"/>
                </a:cubicBezTo>
                <a:close/>
                <a:moveTo>
                  <a:pt x="724" y="1624"/>
                </a:moveTo>
                <a:cubicBezTo>
                  <a:pt x="484" y="1624"/>
                  <a:pt x="484" y="1624"/>
                  <a:pt x="484" y="1624"/>
                </a:cubicBezTo>
                <a:cubicBezTo>
                  <a:pt x="484" y="784"/>
                  <a:pt x="484" y="784"/>
                  <a:pt x="484" y="784"/>
                </a:cubicBezTo>
                <a:cubicBezTo>
                  <a:pt x="724" y="784"/>
                  <a:pt x="724" y="784"/>
                  <a:pt x="724" y="784"/>
                </a:cubicBezTo>
                <a:lnTo>
                  <a:pt x="724" y="1624"/>
                </a:lnTo>
                <a:close/>
                <a:moveTo>
                  <a:pt x="724" y="664"/>
                </a:moveTo>
                <a:cubicBezTo>
                  <a:pt x="484" y="664"/>
                  <a:pt x="484" y="664"/>
                  <a:pt x="484" y="664"/>
                </a:cubicBezTo>
                <a:cubicBezTo>
                  <a:pt x="484" y="424"/>
                  <a:pt x="484" y="424"/>
                  <a:pt x="484" y="424"/>
                </a:cubicBezTo>
                <a:cubicBezTo>
                  <a:pt x="724" y="424"/>
                  <a:pt x="724" y="424"/>
                  <a:pt x="724" y="424"/>
                </a:cubicBezTo>
                <a:lnTo>
                  <a:pt x="724" y="664"/>
                </a:lnTo>
                <a:close/>
                <a:moveTo>
                  <a:pt x="1564" y="1624"/>
                </a:moveTo>
                <a:cubicBezTo>
                  <a:pt x="1324" y="1624"/>
                  <a:pt x="1324" y="1624"/>
                  <a:pt x="1324" y="1624"/>
                </a:cubicBezTo>
                <a:cubicBezTo>
                  <a:pt x="1324" y="1144"/>
                  <a:pt x="1324" y="1144"/>
                  <a:pt x="1324" y="1144"/>
                </a:cubicBezTo>
                <a:cubicBezTo>
                  <a:pt x="1324" y="1078"/>
                  <a:pt x="1270" y="1024"/>
                  <a:pt x="1204" y="1024"/>
                </a:cubicBezTo>
                <a:cubicBezTo>
                  <a:pt x="1138" y="1024"/>
                  <a:pt x="1084" y="1078"/>
                  <a:pt x="1084" y="1144"/>
                </a:cubicBezTo>
                <a:cubicBezTo>
                  <a:pt x="1084" y="1624"/>
                  <a:pt x="1084" y="1624"/>
                  <a:pt x="1084" y="1624"/>
                </a:cubicBezTo>
                <a:cubicBezTo>
                  <a:pt x="844" y="1624"/>
                  <a:pt x="844" y="1624"/>
                  <a:pt x="844" y="1624"/>
                </a:cubicBezTo>
                <a:cubicBezTo>
                  <a:pt x="844" y="784"/>
                  <a:pt x="844" y="784"/>
                  <a:pt x="844" y="784"/>
                </a:cubicBezTo>
                <a:cubicBezTo>
                  <a:pt x="1084" y="784"/>
                  <a:pt x="1084" y="784"/>
                  <a:pt x="1084" y="784"/>
                </a:cubicBezTo>
                <a:cubicBezTo>
                  <a:pt x="1084" y="829"/>
                  <a:pt x="1084" y="829"/>
                  <a:pt x="1084" y="829"/>
                </a:cubicBezTo>
                <a:cubicBezTo>
                  <a:pt x="1147" y="810"/>
                  <a:pt x="1188" y="784"/>
                  <a:pt x="1264" y="784"/>
                </a:cubicBezTo>
                <a:cubicBezTo>
                  <a:pt x="1427" y="784"/>
                  <a:pt x="1564" y="930"/>
                  <a:pt x="1564" y="1103"/>
                </a:cubicBezTo>
                <a:lnTo>
                  <a:pt x="1564" y="1624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Freeform 13">
            <a:extLst>
              <a:ext uri="{FF2B5EF4-FFF2-40B4-BE49-F238E27FC236}">
                <a16:creationId xmlns:a16="http://schemas.microsoft.com/office/drawing/2014/main" id="{BF5D944A-EF06-1EF1-875D-6524D04DE65C}"/>
              </a:ext>
            </a:extLst>
          </p:cNvPr>
          <p:cNvSpPr>
            <a:spLocks/>
          </p:cNvSpPr>
          <p:nvPr/>
        </p:nvSpPr>
        <p:spPr bwMode="auto">
          <a:xfrm>
            <a:off x="3654039" y="1162708"/>
            <a:ext cx="188443" cy="154363"/>
          </a:xfrm>
          <a:custGeom>
            <a:avLst/>
            <a:gdLst>
              <a:gd name="T0" fmla="*/ 764 w 2048"/>
              <a:gd name="T1" fmla="*/ 1681 h 1681"/>
              <a:gd name="T2" fmla="*/ 493 w 2048"/>
              <a:gd name="T3" fmla="*/ 1660 h 1681"/>
              <a:gd name="T4" fmla="*/ 121 w 2048"/>
              <a:gd name="T5" fmla="*/ 1524 h 1681"/>
              <a:gd name="T6" fmla="*/ 0 w 2048"/>
              <a:gd name="T7" fmla="*/ 1458 h 1681"/>
              <a:gd name="T8" fmla="*/ 131 w 2048"/>
              <a:gd name="T9" fmla="*/ 1415 h 1681"/>
              <a:gd name="T10" fmla="*/ 470 w 2048"/>
              <a:gd name="T11" fmla="*/ 1293 h 1681"/>
              <a:gd name="T12" fmla="*/ 239 w 2048"/>
              <a:gd name="T13" fmla="*/ 1024 h 1681"/>
              <a:gd name="T14" fmla="*/ 208 w 2048"/>
              <a:gd name="T15" fmla="*/ 931 h 1681"/>
              <a:gd name="T16" fmla="*/ 233 w 2048"/>
              <a:gd name="T17" fmla="*/ 935 h 1681"/>
              <a:gd name="T18" fmla="*/ 176 w 2048"/>
              <a:gd name="T19" fmla="*/ 865 h 1681"/>
              <a:gd name="T20" fmla="*/ 103 w 2048"/>
              <a:gd name="T21" fmla="*/ 608 h 1681"/>
              <a:gd name="T22" fmla="*/ 108 w 2048"/>
              <a:gd name="T23" fmla="*/ 527 h 1681"/>
              <a:gd name="T24" fmla="*/ 157 w 2048"/>
              <a:gd name="T25" fmla="*/ 545 h 1681"/>
              <a:gd name="T26" fmla="*/ 113 w 2048"/>
              <a:gd name="T27" fmla="*/ 422 h 1681"/>
              <a:gd name="T28" fmla="*/ 163 w 2048"/>
              <a:gd name="T29" fmla="*/ 107 h 1681"/>
              <a:gd name="T30" fmla="*/ 205 w 2048"/>
              <a:gd name="T31" fmla="*/ 29 h 1681"/>
              <a:gd name="T32" fmla="*/ 262 w 2048"/>
              <a:gd name="T33" fmla="*/ 97 h 1681"/>
              <a:gd name="T34" fmla="*/ 935 w 2048"/>
              <a:gd name="T35" fmla="*/ 476 h 1681"/>
              <a:gd name="T36" fmla="*/ 960 w 2048"/>
              <a:gd name="T37" fmla="*/ 262 h 1681"/>
              <a:gd name="T38" fmla="*/ 1122 w 2048"/>
              <a:gd name="T39" fmla="*/ 76 h 1681"/>
              <a:gd name="T40" fmla="*/ 1406 w 2048"/>
              <a:gd name="T41" fmla="*/ 6 h 1681"/>
              <a:gd name="T42" fmla="*/ 1685 w 2048"/>
              <a:gd name="T43" fmla="*/ 121 h 1681"/>
              <a:gd name="T44" fmla="*/ 1787 w 2048"/>
              <a:gd name="T45" fmla="*/ 87 h 1681"/>
              <a:gd name="T46" fmla="*/ 1867 w 2048"/>
              <a:gd name="T47" fmla="*/ 58 h 1681"/>
              <a:gd name="T48" fmla="*/ 1984 w 2048"/>
              <a:gd name="T49" fmla="*/ 18 h 1681"/>
              <a:gd name="T50" fmla="*/ 1907 w 2048"/>
              <a:gd name="T51" fmla="*/ 236 h 1681"/>
              <a:gd name="T52" fmla="*/ 1923 w 2048"/>
              <a:gd name="T53" fmla="*/ 234 h 1681"/>
              <a:gd name="T54" fmla="*/ 2048 w 2048"/>
              <a:gd name="T55" fmla="*/ 229 h 1681"/>
              <a:gd name="T56" fmla="*/ 1974 w 2048"/>
              <a:gd name="T57" fmla="*/ 330 h 1681"/>
              <a:gd name="T58" fmla="*/ 1967 w 2048"/>
              <a:gd name="T59" fmla="*/ 339 h 1681"/>
              <a:gd name="T60" fmla="*/ 1853 w 2048"/>
              <a:gd name="T61" fmla="*/ 495 h 1681"/>
              <a:gd name="T62" fmla="*/ 1817 w 2048"/>
              <a:gd name="T63" fmla="*/ 619 h 1681"/>
              <a:gd name="T64" fmla="*/ 1753 w 2048"/>
              <a:gd name="T65" fmla="*/ 1092 h 1681"/>
              <a:gd name="T66" fmla="*/ 1528 w 2048"/>
              <a:gd name="T67" fmla="*/ 1425 h 1681"/>
              <a:gd name="T68" fmla="*/ 1058 w 2048"/>
              <a:gd name="T69" fmla="*/ 1652 h 1681"/>
              <a:gd name="T70" fmla="*/ 764 w 2048"/>
              <a:gd name="T71" fmla="*/ 1681 h 1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048" h="1681">
                <a:moveTo>
                  <a:pt x="764" y="1681"/>
                </a:moveTo>
                <a:cubicBezTo>
                  <a:pt x="675" y="1681"/>
                  <a:pt x="584" y="1674"/>
                  <a:pt x="493" y="1660"/>
                </a:cubicBezTo>
                <a:cubicBezTo>
                  <a:pt x="331" y="1634"/>
                  <a:pt x="168" y="1550"/>
                  <a:pt x="121" y="1524"/>
                </a:cubicBezTo>
                <a:cubicBezTo>
                  <a:pt x="0" y="1458"/>
                  <a:pt x="0" y="1458"/>
                  <a:pt x="0" y="1458"/>
                </a:cubicBezTo>
                <a:cubicBezTo>
                  <a:pt x="131" y="1415"/>
                  <a:pt x="131" y="1415"/>
                  <a:pt x="131" y="1415"/>
                </a:cubicBezTo>
                <a:cubicBezTo>
                  <a:pt x="275" y="1368"/>
                  <a:pt x="362" y="1338"/>
                  <a:pt x="470" y="1293"/>
                </a:cubicBezTo>
                <a:cubicBezTo>
                  <a:pt x="362" y="1240"/>
                  <a:pt x="279" y="1146"/>
                  <a:pt x="239" y="1024"/>
                </a:cubicBezTo>
                <a:cubicBezTo>
                  <a:pt x="208" y="931"/>
                  <a:pt x="208" y="931"/>
                  <a:pt x="208" y="931"/>
                </a:cubicBezTo>
                <a:cubicBezTo>
                  <a:pt x="233" y="935"/>
                  <a:pt x="233" y="935"/>
                  <a:pt x="233" y="935"/>
                </a:cubicBezTo>
                <a:cubicBezTo>
                  <a:pt x="209" y="911"/>
                  <a:pt x="191" y="887"/>
                  <a:pt x="176" y="865"/>
                </a:cubicBezTo>
                <a:cubicBezTo>
                  <a:pt x="124" y="786"/>
                  <a:pt x="97" y="690"/>
                  <a:pt x="103" y="608"/>
                </a:cubicBezTo>
                <a:cubicBezTo>
                  <a:pt x="108" y="527"/>
                  <a:pt x="108" y="527"/>
                  <a:pt x="108" y="527"/>
                </a:cubicBezTo>
                <a:cubicBezTo>
                  <a:pt x="157" y="545"/>
                  <a:pt x="157" y="545"/>
                  <a:pt x="157" y="545"/>
                </a:cubicBezTo>
                <a:cubicBezTo>
                  <a:pt x="136" y="507"/>
                  <a:pt x="122" y="466"/>
                  <a:pt x="113" y="422"/>
                </a:cubicBezTo>
                <a:cubicBezTo>
                  <a:pt x="92" y="317"/>
                  <a:pt x="110" y="205"/>
                  <a:pt x="163" y="107"/>
                </a:cubicBezTo>
                <a:cubicBezTo>
                  <a:pt x="205" y="29"/>
                  <a:pt x="205" y="29"/>
                  <a:pt x="205" y="29"/>
                </a:cubicBezTo>
                <a:cubicBezTo>
                  <a:pt x="262" y="97"/>
                  <a:pt x="262" y="97"/>
                  <a:pt x="262" y="97"/>
                </a:cubicBezTo>
                <a:cubicBezTo>
                  <a:pt x="440" y="312"/>
                  <a:pt x="667" y="439"/>
                  <a:pt x="935" y="476"/>
                </a:cubicBezTo>
                <a:cubicBezTo>
                  <a:pt x="924" y="401"/>
                  <a:pt x="932" y="328"/>
                  <a:pt x="960" y="262"/>
                </a:cubicBezTo>
                <a:cubicBezTo>
                  <a:pt x="991" y="186"/>
                  <a:pt x="1048" y="122"/>
                  <a:pt x="1122" y="76"/>
                </a:cubicBezTo>
                <a:cubicBezTo>
                  <a:pt x="1206" y="25"/>
                  <a:pt x="1306" y="0"/>
                  <a:pt x="1406" y="6"/>
                </a:cubicBezTo>
                <a:cubicBezTo>
                  <a:pt x="1512" y="12"/>
                  <a:pt x="1609" y="52"/>
                  <a:pt x="1685" y="121"/>
                </a:cubicBezTo>
                <a:cubicBezTo>
                  <a:pt x="1723" y="111"/>
                  <a:pt x="1750" y="101"/>
                  <a:pt x="1787" y="87"/>
                </a:cubicBezTo>
                <a:cubicBezTo>
                  <a:pt x="1810" y="78"/>
                  <a:pt x="1835" y="69"/>
                  <a:pt x="1867" y="58"/>
                </a:cubicBezTo>
                <a:cubicBezTo>
                  <a:pt x="1984" y="18"/>
                  <a:pt x="1984" y="18"/>
                  <a:pt x="1984" y="18"/>
                </a:cubicBezTo>
                <a:cubicBezTo>
                  <a:pt x="1907" y="236"/>
                  <a:pt x="1907" y="236"/>
                  <a:pt x="1907" y="236"/>
                </a:cubicBezTo>
                <a:cubicBezTo>
                  <a:pt x="1912" y="235"/>
                  <a:pt x="1918" y="235"/>
                  <a:pt x="1923" y="234"/>
                </a:cubicBezTo>
                <a:cubicBezTo>
                  <a:pt x="2048" y="229"/>
                  <a:pt x="2048" y="229"/>
                  <a:pt x="2048" y="229"/>
                </a:cubicBezTo>
                <a:cubicBezTo>
                  <a:pt x="1974" y="330"/>
                  <a:pt x="1974" y="330"/>
                  <a:pt x="1974" y="330"/>
                </a:cubicBezTo>
                <a:cubicBezTo>
                  <a:pt x="1970" y="336"/>
                  <a:pt x="1969" y="337"/>
                  <a:pt x="1967" y="339"/>
                </a:cubicBezTo>
                <a:cubicBezTo>
                  <a:pt x="1961" y="348"/>
                  <a:pt x="1954" y="360"/>
                  <a:pt x="1853" y="495"/>
                </a:cubicBezTo>
                <a:cubicBezTo>
                  <a:pt x="1827" y="529"/>
                  <a:pt x="1815" y="573"/>
                  <a:pt x="1817" y="619"/>
                </a:cubicBezTo>
                <a:cubicBezTo>
                  <a:pt x="1826" y="795"/>
                  <a:pt x="1804" y="954"/>
                  <a:pt x="1753" y="1092"/>
                </a:cubicBezTo>
                <a:cubicBezTo>
                  <a:pt x="1704" y="1223"/>
                  <a:pt x="1628" y="1335"/>
                  <a:pt x="1528" y="1425"/>
                </a:cubicBezTo>
                <a:cubicBezTo>
                  <a:pt x="1404" y="1537"/>
                  <a:pt x="1246" y="1613"/>
                  <a:pt x="1058" y="1652"/>
                </a:cubicBezTo>
                <a:cubicBezTo>
                  <a:pt x="966" y="1672"/>
                  <a:pt x="867" y="1681"/>
                  <a:pt x="764" y="1681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TextBox 129">
            <a:extLst>
              <a:ext uri="{FF2B5EF4-FFF2-40B4-BE49-F238E27FC236}">
                <a16:creationId xmlns:a16="http://schemas.microsoft.com/office/drawing/2014/main" id="{7BB2492F-08F4-FCE3-4FD6-2B8982239C9E}"/>
              </a:ext>
            </a:extLst>
          </p:cNvPr>
          <p:cNvSpPr txBox="1"/>
          <p:nvPr/>
        </p:nvSpPr>
        <p:spPr>
          <a:xfrm>
            <a:off x="3899366" y="796329"/>
            <a:ext cx="11126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06 01 02 03 04</a:t>
            </a:r>
          </a:p>
        </p:txBody>
      </p:sp>
      <p:sp>
        <p:nvSpPr>
          <p:cNvPr id="42" name="TextBox 130">
            <a:extLst>
              <a:ext uri="{FF2B5EF4-FFF2-40B4-BE49-F238E27FC236}">
                <a16:creationId xmlns:a16="http://schemas.microsoft.com/office/drawing/2014/main" id="{ADE51707-D2AE-D0B3-8E2B-BB5A12A169BE}"/>
              </a:ext>
            </a:extLst>
          </p:cNvPr>
          <p:cNvSpPr txBox="1"/>
          <p:nvPr/>
        </p:nvSpPr>
        <p:spPr>
          <a:xfrm>
            <a:off x="5374206" y="781323"/>
            <a:ext cx="14911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monemail@mail.com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3" name="Freeform 5">
            <a:extLst>
              <a:ext uri="{FF2B5EF4-FFF2-40B4-BE49-F238E27FC236}">
                <a16:creationId xmlns:a16="http://schemas.microsoft.com/office/drawing/2014/main" id="{0B07E259-2C73-AD88-50FF-E2F95922A001}"/>
              </a:ext>
            </a:extLst>
          </p:cNvPr>
          <p:cNvSpPr>
            <a:spLocks noEditPoints="1"/>
          </p:cNvSpPr>
          <p:nvPr/>
        </p:nvSpPr>
        <p:spPr bwMode="auto">
          <a:xfrm>
            <a:off x="5130093" y="832832"/>
            <a:ext cx="197531" cy="147717"/>
          </a:xfrm>
          <a:custGeom>
            <a:avLst/>
            <a:gdLst>
              <a:gd name="T0" fmla="*/ 1941 w 1941"/>
              <a:gd name="T1" fmla="*/ 1213 h 1455"/>
              <a:gd name="T2" fmla="*/ 1910 w 1941"/>
              <a:gd name="T3" fmla="*/ 1329 h 1455"/>
              <a:gd name="T4" fmla="*/ 1297 w 1941"/>
              <a:gd name="T5" fmla="*/ 644 h 1455"/>
              <a:gd name="T6" fmla="*/ 1903 w 1941"/>
              <a:gd name="T7" fmla="*/ 113 h 1455"/>
              <a:gd name="T8" fmla="*/ 1941 w 1941"/>
              <a:gd name="T9" fmla="*/ 242 h 1455"/>
              <a:gd name="T10" fmla="*/ 1941 w 1941"/>
              <a:gd name="T11" fmla="*/ 1213 h 1455"/>
              <a:gd name="T12" fmla="*/ 970 w 1941"/>
              <a:gd name="T13" fmla="*/ 768 h 1455"/>
              <a:gd name="T14" fmla="*/ 1814 w 1941"/>
              <a:gd name="T15" fmla="*/ 30 h 1455"/>
              <a:gd name="T16" fmla="*/ 1698 w 1941"/>
              <a:gd name="T17" fmla="*/ 0 h 1455"/>
              <a:gd name="T18" fmla="*/ 243 w 1941"/>
              <a:gd name="T19" fmla="*/ 0 h 1455"/>
              <a:gd name="T20" fmla="*/ 127 w 1941"/>
              <a:gd name="T21" fmla="*/ 30 h 1455"/>
              <a:gd name="T22" fmla="*/ 970 w 1941"/>
              <a:gd name="T23" fmla="*/ 768 h 1455"/>
              <a:gd name="T24" fmla="*/ 1206 w 1941"/>
              <a:gd name="T25" fmla="*/ 724 h 1455"/>
              <a:gd name="T26" fmla="*/ 1010 w 1941"/>
              <a:gd name="T27" fmla="*/ 895 h 1455"/>
              <a:gd name="T28" fmla="*/ 970 w 1941"/>
              <a:gd name="T29" fmla="*/ 910 h 1455"/>
              <a:gd name="T30" fmla="*/ 931 w 1941"/>
              <a:gd name="T31" fmla="*/ 895 h 1455"/>
              <a:gd name="T32" fmla="*/ 735 w 1941"/>
              <a:gd name="T33" fmla="*/ 724 h 1455"/>
              <a:gd name="T34" fmla="*/ 115 w 1941"/>
              <a:gd name="T35" fmla="*/ 1418 h 1455"/>
              <a:gd name="T36" fmla="*/ 243 w 1941"/>
              <a:gd name="T37" fmla="*/ 1455 h 1455"/>
              <a:gd name="T38" fmla="*/ 1698 w 1941"/>
              <a:gd name="T39" fmla="*/ 1455 h 1455"/>
              <a:gd name="T40" fmla="*/ 1826 w 1941"/>
              <a:gd name="T41" fmla="*/ 1418 h 1455"/>
              <a:gd name="T42" fmla="*/ 1206 w 1941"/>
              <a:gd name="T43" fmla="*/ 724 h 1455"/>
              <a:gd name="T44" fmla="*/ 38 w 1941"/>
              <a:gd name="T45" fmla="*/ 113 h 1455"/>
              <a:gd name="T46" fmla="*/ 0 w 1941"/>
              <a:gd name="T47" fmla="*/ 242 h 1455"/>
              <a:gd name="T48" fmla="*/ 0 w 1941"/>
              <a:gd name="T49" fmla="*/ 1213 h 1455"/>
              <a:gd name="T50" fmla="*/ 31 w 1941"/>
              <a:gd name="T51" fmla="*/ 1329 h 1455"/>
              <a:gd name="T52" fmla="*/ 644 w 1941"/>
              <a:gd name="T53" fmla="*/ 644 h 1455"/>
              <a:gd name="T54" fmla="*/ 38 w 1941"/>
              <a:gd name="T55" fmla="*/ 113 h 1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941" h="1455">
                <a:moveTo>
                  <a:pt x="1941" y="1213"/>
                </a:moveTo>
                <a:cubicBezTo>
                  <a:pt x="1941" y="1255"/>
                  <a:pt x="1929" y="1295"/>
                  <a:pt x="1910" y="1329"/>
                </a:cubicBezTo>
                <a:cubicBezTo>
                  <a:pt x="1297" y="644"/>
                  <a:pt x="1297" y="644"/>
                  <a:pt x="1297" y="644"/>
                </a:cubicBezTo>
                <a:cubicBezTo>
                  <a:pt x="1903" y="113"/>
                  <a:pt x="1903" y="113"/>
                  <a:pt x="1903" y="113"/>
                </a:cubicBezTo>
                <a:cubicBezTo>
                  <a:pt x="1927" y="151"/>
                  <a:pt x="1941" y="195"/>
                  <a:pt x="1941" y="242"/>
                </a:cubicBezTo>
                <a:cubicBezTo>
                  <a:pt x="1941" y="1213"/>
                  <a:pt x="1941" y="1213"/>
                  <a:pt x="1941" y="1213"/>
                </a:cubicBezTo>
                <a:close/>
                <a:moveTo>
                  <a:pt x="970" y="768"/>
                </a:moveTo>
                <a:cubicBezTo>
                  <a:pt x="1814" y="30"/>
                  <a:pt x="1814" y="30"/>
                  <a:pt x="1814" y="30"/>
                </a:cubicBezTo>
                <a:cubicBezTo>
                  <a:pt x="1779" y="11"/>
                  <a:pt x="1740" y="0"/>
                  <a:pt x="1698" y="0"/>
                </a:cubicBezTo>
                <a:cubicBezTo>
                  <a:pt x="243" y="0"/>
                  <a:pt x="243" y="0"/>
                  <a:pt x="243" y="0"/>
                </a:cubicBezTo>
                <a:cubicBezTo>
                  <a:pt x="201" y="0"/>
                  <a:pt x="162" y="11"/>
                  <a:pt x="127" y="30"/>
                </a:cubicBezTo>
                <a:lnTo>
                  <a:pt x="970" y="768"/>
                </a:lnTo>
                <a:close/>
                <a:moveTo>
                  <a:pt x="1206" y="724"/>
                </a:moveTo>
                <a:cubicBezTo>
                  <a:pt x="1010" y="895"/>
                  <a:pt x="1010" y="895"/>
                  <a:pt x="1010" y="895"/>
                </a:cubicBezTo>
                <a:cubicBezTo>
                  <a:pt x="999" y="905"/>
                  <a:pt x="985" y="910"/>
                  <a:pt x="970" y="910"/>
                </a:cubicBezTo>
                <a:cubicBezTo>
                  <a:pt x="956" y="910"/>
                  <a:pt x="942" y="905"/>
                  <a:pt x="931" y="895"/>
                </a:cubicBezTo>
                <a:cubicBezTo>
                  <a:pt x="735" y="724"/>
                  <a:pt x="735" y="724"/>
                  <a:pt x="735" y="724"/>
                </a:cubicBezTo>
                <a:cubicBezTo>
                  <a:pt x="115" y="1418"/>
                  <a:pt x="115" y="1418"/>
                  <a:pt x="115" y="1418"/>
                </a:cubicBezTo>
                <a:cubicBezTo>
                  <a:pt x="152" y="1441"/>
                  <a:pt x="195" y="1455"/>
                  <a:pt x="243" y="1455"/>
                </a:cubicBezTo>
                <a:cubicBezTo>
                  <a:pt x="1698" y="1455"/>
                  <a:pt x="1698" y="1455"/>
                  <a:pt x="1698" y="1455"/>
                </a:cubicBezTo>
                <a:cubicBezTo>
                  <a:pt x="1745" y="1455"/>
                  <a:pt x="1789" y="1441"/>
                  <a:pt x="1826" y="1418"/>
                </a:cubicBezTo>
                <a:lnTo>
                  <a:pt x="1206" y="724"/>
                </a:lnTo>
                <a:close/>
                <a:moveTo>
                  <a:pt x="38" y="113"/>
                </a:moveTo>
                <a:cubicBezTo>
                  <a:pt x="14" y="151"/>
                  <a:pt x="0" y="195"/>
                  <a:pt x="0" y="242"/>
                </a:cubicBezTo>
                <a:cubicBezTo>
                  <a:pt x="0" y="1213"/>
                  <a:pt x="0" y="1213"/>
                  <a:pt x="0" y="1213"/>
                </a:cubicBezTo>
                <a:cubicBezTo>
                  <a:pt x="0" y="1255"/>
                  <a:pt x="12" y="1295"/>
                  <a:pt x="31" y="1329"/>
                </a:cubicBezTo>
                <a:cubicBezTo>
                  <a:pt x="644" y="644"/>
                  <a:pt x="644" y="644"/>
                  <a:pt x="644" y="644"/>
                </a:cubicBezTo>
                <a:lnTo>
                  <a:pt x="38" y="113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Freeform 21">
            <a:extLst>
              <a:ext uri="{FF2B5EF4-FFF2-40B4-BE49-F238E27FC236}">
                <a16:creationId xmlns:a16="http://schemas.microsoft.com/office/drawing/2014/main" id="{4D2138E6-D669-753B-066B-ECA291D545F1}"/>
              </a:ext>
            </a:extLst>
          </p:cNvPr>
          <p:cNvSpPr>
            <a:spLocks noEditPoints="1"/>
          </p:cNvSpPr>
          <p:nvPr/>
        </p:nvSpPr>
        <p:spPr bwMode="auto">
          <a:xfrm>
            <a:off x="3662304" y="816174"/>
            <a:ext cx="191894" cy="191142"/>
          </a:xfrm>
          <a:custGeom>
            <a:avLst/>
            <a:gdLst>
              <a:gd name="T0" fmla="*/ 970 w 1941"/>
              <a:gd name="T1" fmla="*/ 0 h 1941"/>
              <a:gd name="T2" fmla="*/ 0 w 1941"/>
              <a:gd name="T3" fmla="*/ 971 h 1941"/>
              <a:gd name="T4" fmla="*/ 970 w 1941"/>
              <a:gd name="T5" fmla="*/ 1941 h 1941"/>
              <a:gd name="T6" fmla="*/ 1941 w 1941"/>
              <a:gd name="T7" fmla="*/ 971 h 1941"/>
              <a:gd name="T8" fmla="*/ 970 w 1941"/>
              <a:gd name="T9" fmla="*/ 0 h 1941"/>
              <a:gd name="T10" fmla="*/ 1483 w 1941"/>
              <a:gd name="T11" fmla="*/ 1416 h 1941"/>
              <a:gd name="T12" fmla="*/ 1405 w 1941"/>
              <a:gd name="T13" fmla="*/ 1494 h 1941"/>
              <a:gd name="T14" fmla="*/ 1349 w 1941"/>
              <a:gd name="T15" fmla="*/ 1516 h 1941"/>
              <a:gd name="T16" fmla="*/ 693 w 1941"/>
              <a:gd name="T17" fmla="*/ 1248 h 1941"/>
              <a:gd name="T18" fmla="*/ 425 w 1941"/>
              <a:gd name="T19" fmla="*/ 589 h 1941"/>
              <a:gd name="T20" fmla="*/ 447 w 1941"/>
              <a:gd name="T21" fmla="*/ 536 h 1941"/>
              <a:gd name="T22" fmla="*/ 525 w 1941"/>
              <a:gd name="T23" fmla="*/ 458 h 1941"/>
              <a:gd name="T24" fmla="*/ 646 w 1941"/>
              <a:gd name="T25" fmla="*/ 430 h 1941"/>
              <a:gd name="T26" fmla="*/ 663 w 1941"/>
              <a:gd name="T27" fmla="*/ 435 h 1941"/>
              <a:gd name="T28" fmla="*/ 751 w 1941"/>
              <a:gd name="T29" fmla="*/ 529 h 1941"/>
              <a:gd name="T30" fmla="*/ 790 w 1941"/>
              <a:gd name="T31" fmla="*/ 672 h 1941"/>
              <a:gd name="T32" fmla="*/ 758 w 1941"/>
              <a:gd name="T33" fmla="*/ 795 h 1941"/>
              <a:gd name="T34" fmla="*/ 707 w 1941"/>
              <a:gd name="T35" fmla="*/ 847 h 1941"/>
              <a:gd name="T36" fmla="*/ 1094 w 1941"/>
              <a:gd name="T37" fmla="*/ 1235 h 1941"/>
              <a:gd name="T38" fmla="*/ 1146 w 1941"/>
              <a:gd name="T39" fmla="*/ 1183 h 1941"/>
              <a:gd name="T40" fmla="*/ 1269 w 1941"/>
              <a:gd name="T41" fmla="*/ 1151 h 1941"/>
              <a:gd name="T42" fmla="*/ 1412 w 1941"/>
              <a:gd name="T43" fmla="*/ 1190 h 1941"/>
              <a:gd name="T44" fmla="*/ 1506 w 1941"/>
              <a:gd name="T45" fmla="*/ 1278 h 1941"/>
              <a:gd name="T46" fmla="*/ 1511 w 1941"/>
              <a:gd name="T47" fmla="*/ 1295 h 1941"/>
              <a:gd name="T48" fmla="*/ 1483 w 1941"/>
              <a:gd name="T49" fmla="*/ 1416 h 1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941" h="1941">
                <a:moveTo>
                  <a:pt x="970" y="0"/>
                </a:moveTo>
                <a:cubicBezTo>
                  <a:pt x="435" y="0"/>
                  <a:pt x="0" y="435"/>
                  <a:pt x="0" y="971"/>
                </a:cubicBezTo>
                <a:cubicBezTo>
                  <a:pt x="0" y="1506"/>
                  <a:pt x="435" y="1941"/>
                  <a:pt x="970" y="1941"/>
                </a:cubicBezTo>
                <a:cubicBezTo>
                  <a:pt x="1506" y="1941"/>
                  <a:pt x="1941" y="1506"/>
                  <a:pt x="1941" y="971"/>
                </a:cubicBezTo>
                <a:cubicBezTo>
                  <a:pt x="1941" y="435"/>
                  <a:pt x="1506" y="0"/>
                  <a:pt x="970" y="0"/>
                </a:cubicBezTo>
                <a:close/>
                <a:moveTo>
                  <a:pt x="1483" y="1416"/>
                </a:moveTo>
                <a:cubicBezTo>
                  <a:pt x="1405" y="1494"/>
                  <a:pt x="1405" y="1494"/>
                  <a:pt x="1405" y="1494"/>
                </a:cubicBezTo>
                <a:cubicBezTo>
                  <a:pt x="1391" y="1508"/>
                  <a:pt x="1351" y="1516"/>
                  <a:pt x="1349" y="1516"/>
                </a:cubicBezTo>
                <a:cubicBezTo>
                  <a:pt x="1104" y="1518"/>
                  <a:pt x="867" y="1422"/>
                  <a:pt x="693" y="1248"/>
                </a:cubicBezTo>
                <a:cubicBezTo>
                  <a:pt x="519" y="1074"/>
                  <a:pt x="422" y="836"/>
                  <a:pt x="425" y="589"/>
                </a:cubicBezTo>
                <a:cubicBezTo>
                  <a:pt x="425" y="589"/>
                  <a:pt x="433" y="550"/>
                  <a:pt x="447" y="536"/>
                </a:cubicBezTo>
                <a:cubicBezTo>
                  <a:pt x="525" y="458"/>
                  <a:pt x="525" y="458"/>
                  <a:pt x="525" y="458"/>
                </a:cubicBezTo>
                <a:cubicBezTo>
                  <a:pt x="553" y="430"/>
                  <a:pt x="608" y="417"/>
                  <a:pt x="646" y="430"/>
                </a:cubicBezTo>
                <a:cubicBezTo>
                  <a:pt x="663" y="435"/>
                  <a:pt x="663" y="435"/>
                  <a:pt x="663" y="435"/>
                </a:cubicBezTo>
                <a:cubicBezTo>
                  <a:pt x="701" y="448"/>
                  <a:pt x="741" y="490"/>
                  <a:pt x="751" y="529"/>
                </a:cubicBezTo>
                <a:cubicBezTo>
                  <a:pt x="790" y="672"/>
                  <a:pt x="790" y="672"/>
                  <a:pt x="790" y="672"/>
                </a:cubicBezTo>
                <a:cubicBezTo>
                  <a:pt x="801" y="711"/>
                  <a:pt x="787" y="767"/>
                  <a:pt x="758" y="795"/>
                </a:cubicBezTo>
                <a:cubicBezTo>
                  <a:pt x="707" y="847"/>
                  <a:pt x="707" y="847"/>
                  <a:pt x="707" y="847"/>
                </a:cubicBezTo>
                <a:cubicBezTo>
                  <a:pt x="757" y="1036"/>
                  <a:pt x="905" y="1184"/>
                  <a:pt x="1094" y="1235"/>
                </a:cubicBezTo>
                <a:cubicBezTo>
                  <a:pt x="1146" y="1183"/>
                  <a:pt x="1146" y="1183"/>
                  <a:pt x="1146" y="1183"/>
                </a:cubicBezTo>
                <a:cubicBezTo>
                  <a:pt x="1174" y="1154"/>
                  <a:pt x="1230" y="1140"/>
                  <a:pt x="1269" y="1151"/>
                </a:cubicBezTo>
                <a:cubicBezTo>
                  <a:pt x="1412" y="1190"/>
                  <a:pt x="1412" y="1190"/>
                  <a:pt x="1412" y="1190"/>
                </a:cubicBezTo>
                <a:cubicBezTo>
                  <a:pt x="1451" y="1201"/>
                  <a:pt x="1493" y="1240"/>
                  <a:pt x="1506" y="1278"/>
                </a:cubicBezTo>
                <a:cubicBezTo>
                  <a:pt x="1511" y="1295"/>
                  <a:pt x="1511" y="1295"/>
                  <a:pt x="1511" y="1295"/>
                </a:cubicBezTo>
                <a:cubicBezTo>
                  <a:pt x="1524" y="1333"/>
                  <a:pt x="1511" y="1388"/>
                  <a:pt x="1483" y="1416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TextBox 135">
            <a:extLst>
              <a:ext uri="{FF2B5EF4-FFF2-40B4-BE49-F238E27FC236}">
                <a16:creationId xmlns:a16="http://schemas.microsoft.com/office/drawing/2014/main" id="{0E0784A4-1C81-5839-E9A2-69E77B530169}"/>
              </a:ext>
            </a:extLst>
          </p:cNvPr>
          <p:cNvSpPr txBox="1"/>
          <p:nvPr/>
        </p:nvSpPr>
        <p:spPr>
          <a:xfrm>
            <a:off x="5369805" y="1124474"/>
            <a:ext cx="9041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monProfil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6" name="TextBox 141">
            <a:extLst>
              <a:ext uri="{FF2B5EF4-FFF2-40B4-BE49-F238E27FC236}">
                <a16:creationId xmlns:a16="http://schemas.microsoft.com/office/drawing/2014/main" id="{58CCD9C1-834C-6116-BF75-581C0332E855}"/>
              </a:ext>
            </a:extLst>
          </p:cNvPr>
          <p:cNvSpPr txBox="1"/>
          <p:nvPr/>
        </p:nvSpPr>
        <p:spPr>
          <a:xfrm>
            <a:off x="3886026" y="1124474"/>
            <a:ext cx="9041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monProfil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51" name="Group 99">
            <a:extLst>
              <a:ext uri="{FF2B5EF4-FFF2-40B4-BE49-F238E27FC236}">
                <a16:creationId xmlns:a16="http://schemas.microsoft.com/office/drawing/2014/main" id="{3C13E2D4-D5D4-BBC6-3DE4-F12AE54C1099}"/>
              </a:ext>
            </a:extLst>
          </p:cNvPr>
          <p:cNvGrpSpPr/>
          <p:nvPr/>
        </p:nvGrpSpPr>
        <p:grpSpPr>
          <a:xfrm>
            <a:off x="1293713" y="2295518"/>
            <a:ext cx="3212265" cy="149142"/>
            <a:chOff x="3361800" y="1348608"/>
            <a:chExt cx="3212265" cy="149142"/>
          </a:xfrm>
        </p:grpSpPr>
        <p:cxnSp>
          <p:nvCxnSpPr>
            <p:cNvPr id="52" name="Прямая соединительная линия 139">
              <a:extLst>
                <a:ext uri="{FF2B5EF4-FFF2-40B4-BE49-F238E27FC236}">
                  <a16:creationId xmlns:a16="http://schemas.microsoft.com/office/drawing/2014/main" id="{F83F3136-AD83-60CE-0BF2-D84C5D8CC152}"/>
                </a:ext>
              </a:extLst>
            </p:cNvPr>
            <p:cNvCxnSpPr>
              <a:cxnSpLocks/>
            </p:cNvCxnSpPr>
            <p:nvPr/>
          </p:nvCxnSpPr>
          <p:spPr>
            <a:xfrm>
              <a:off x="3361800" y="1423179"/>
              <a:ext cx="3198019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101">
              <a:extLst>
                <a:ext uri="{FF2B5EF4-FFF2-40B4-BE49-F238E27FC236}">
                  <a16:creationId xmlns:a16="http://schemas.microsoft.com/office/drawing/2014/main" id="{F573AA5E-4EDB-31E6-66AD-0BD641DA2D8D}"/>
                </a:ext>
              </a:extLst>
            </p:cNvPr>
            <p:cNvSpPr/>
            <p:nvPr/>
          </p:nvSpPr>
          <p:spPr>
            <a:xfrm>
              <a:off x="6424923" y="1348608"/>
              <a:ext cx="149142" cy="149142"/>
            </a:xfrm>
            <a:prstGeom prst="ellipse">
              <a:avLst/>
            </a:prstGeom>
            <a:solidFill>
              <a:srgbClr val="FFC00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54" name="Group 95">
            <a:extLst>
              <a:ext uri="{FF2B5EF4-FFF2-40B4-BE49-F238E27FC236}">
                <a16:creationId xmlns:a16="http://schemas.microsoft.com/office/drawing/2014/main" id="{08158CAB-542F-D16D-D046-DEDECB923B63}"/>
              </a:ext>
            </a:extLst>
          </p:cNvPr>
          <p:cNvGrpSpPr/>
          <p:nvPr/>
        </p:nvGrpSpPr>
        <p:grpSpPr>
          <a:xfrm>
            <a:off x="4951339" y="2295518"/>
            <a:ext cx="1855482" cy="149142"/>
            <a:chOff x="4718583" y="1348608"/>
            <a:chExt cx="1855482" cy="149142"/>
          </a:xfrm>
        </p:grpSpPr>
        <p:cxnSp>
          <p:nvCxnSpPr>
            <p:cNvPr id="55" name="Прямая соединительная линия 139">
              <a:extLst>
                <a:ext uri="{FF2B5EF4-FFF2-40B4-BE49-F238E27FC236}">
                  <a16:creationId xmlns:a16="http://schemas.microsoft.com/office/drawing/2014/main" id="{2003B72E-0F38-B5E2-B471-612387A08AC4}"/>
                </a:ext>
              </a:extLst>
            </p:cNvPr>
            <p:cNvCxnSpPr>
              <a:cxnSpLocks/>
            </p:cNvCxnSpPr>
            <p:nvPr/>
          </p:nvCxnSpPr>
          <p:spPr>
            <a:xfrm>
              <a:off x="4718583" y="1423179"/>
              <a:ext cx="1841236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97">
              <a:extLst>
                <a:ext uri="{FF2B5EF4-FFF2-40B4-BE49-F238E27FC236}">
                  <a16:creationId xmlns:a16="http://schemas.microsoft.com/office/drawing/2014/main" id="{12AB7113-0326-7917-9BB6-4E0BC772D30A}"/>
                </a:ext>
              </a:extLst>
            </p:cNvPr>
            <p:cNvSpPr/>
            <p:nvPr/>
          </p:nvSpPr>
          <p:spPr>
            <a:xfrm>
              <a:off x="6424923" y="1348608"/>
              <a:ext cx="149142" cy="149142"/>
            </a:xfrm>
            <a:prstGeom prst="ellipse">
              <a:avLst/>
            </a:prstGeom>
            <a:solidFill>
              <a:srgbClr val="FFC00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7" name="TextBox 84">
            <a:extLst>
              <a:ext uri="{FF2B5EF4-FFF2-40B4-BE49-F238E27FC236}">
                <a16:creationId xmlns:a16="http://schemas.microsoft.com/office/drawing/2014/main" id="{04AD2262-8D32-FAFF-1CC8-E9E5195BD73E}"/>
              </a:ext>
            </a:extLst>
          </p:cNvPr>
          <p:cNvSpPr txBox="1"/>
          <p:nvPr/>
        </p:nvSpPr>
        <p:spPr>
          <a:xfrm>
            <a:off x="4792496" y="2216201"/>
            <a:ext cx="136688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LANGUES</a:t>
            </a:r>
            <a:endParaRPr kumimoji="0" lang="uk-UA" sz="1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8" name="TextBox 211">
            <a:extLst>
              <a:ext uri="{FF2B5EF4-FFF2-40B4-BE49-F238E27FC236}">
                <a16:creationId xmlns:a16="http://schemas.microsoft.com/office/drawing/2014/main" id="{573062F2-DBC4-57E8-8A08-7665F1965C66}"/>
              </a:ext>
            </a:extLst>
          </p:cNvPr>
          <p:cNvSpPr txBox="1"/>
          <p:nvPr/>
        </p:nvSpPr>
        <p:spPr>
          <a:xfrm>
            <a:off x="487503" y="3075798"/>
            <a:ext cx="6340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Python</a:t>
            </a:r>
            <a:endParaRPr kumimoji="0" lang="uk-UA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59" name="TextBox 212">
            <a:extLst>
              <a:ext uri="{FF2B5EF4-FFF2-40B4-BE49-F238E27FC236}">
                <a16:creationId xmlns:a16="http://schemas.microsoft.com/office/drawing/2014/main" id="{CC54939D-4F6D-6164-5C05-EC9B19AAC4A1}"/>
              </a:ext>
            </a:extLst>
          </p:cNvPr>
          <p:cNvSpPr txBox="1"/>
          <p:nvPr/>
        </p:nvSpPr>
        <p:spPr>
          <a:xfrm>
            <a:off x="1400419" y="3075798"/>
            <a:ext cx="6340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Java</a:t>
            </a:r>
            <a:endParaRPr kumimoji="0" lang="uk-UA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60" name="TextBox 213">
            <a:extLst>
              <a:ext uri="{FF2B5EF4-FFF2-40B4-BE49-F238E27FC236}">
                <a16:creationId xmlns:a16="http://schemas.microsoft.com/office/drawing/2014/main" id="{69517FC6-AA93-1B44-A582-79023CE49BF2}"/>
              </a:ext>
            </a:extLst>
          </p:cNvPr>
          <p:cNvSpPr txBox="1"/>
          <p:nvPr/>
        </p:nvSpPr>
        <p:spPr>
          <a:xfrm>
            <a:off x="2137925" y="3075798"/>
            <a:ext cx="1019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Adobe Illustrator</a:t>
            </a:r>
            <a:endParaRPr kumimoji="0" lang="uk-UA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61" name="TextBox 214">
            <a:extLst>
              <a:ext uri="{FF2B5EF4-FFF2-40B4-BE49-F238E27FC236}">
                <a16:creationId xmlns:a16="http://schemas.microsoft.com/office/drawing/2014/main" id="{F49E1634-599C-F9AE-DBBE-CD02EF97264F}"/>
              </a:ext>
            </a:extLst>
          </p:cNvPr>
          <p:cNvSpPr txBox="1"/>
          <p:nvPr/>
        </p:nvSpPr>
        <p:spPr>
          <a:xfrm>
            <a:off x="3019177" y="3072766"/>
            <a:ext cx="109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Adobe Photoshop</a:t>
            </a:r>
            <a:endParaRPr kumimoji="0" lang="uk-UA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62" name="TextBox 81">
            <a:extLst>
              <a:ext uri="{FF2B5EF4-FFF2-40B4-BE49-F238E27FC236}">
                <a16:creationId xmlns:a16="http://schemas.microsoft.com/office/drawing/2014/main" id="{C337271B-DD39-C670-4BDF-3EF7F24084B0}"/>
              </a:ext>
            </a:extLst>
          </p:cNvPr>
          <p:cNvSpPr txBox="1"/>
          <p:nvPr/>
        </p:nvSpPr>
        <p:spPr>
          <a:xfrm>
            <a:off x="464422" y="2216201"/>
            <a:ext cx="147495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COMPETENCES</a:t>
            </a:r>
            <a:endParaRPr kumimoji="0" lang="uk-UA" sz="1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3" name="TextBox 98">
            <a:extLst>
              <a:ext uri="{FF2B5EF4-FFF2-40B4-BE49-F238E27FC236}">
                <a16:creationId xmlns:a16="http://schemas.microsoft.com/office/drawing/2014/main" id="{B28BC2D9-4836-08AE-AD2C-DDF36471DF18}"/>
              </a:ext>
            </a:extLst>
          </p:cNvPr>
          <p:cNvSpPr txBox="1"/>
          <p:nvPr/>
        </p:nvSpPr>
        <p:spPr>
          <a:xfrm>
            <a:off x="4810357" y="2564282"/>
            <a:ext cx="1877990" cy="633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dirty="0" err="1">
                <a:solidFill>
                  <a:srgbClr val="E7E6E6">
                    <a:lumMod val="10000"/>
                  </a:srgb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Allemand</a:t>
            </a:r>
            <a:r>
              <a:rPr lang="en-US" sz="1000" dirty="0">
                <a:solidFill>
                  <a:srgbClr val="E7E6E6">
                    <a:lumMod val="10000"/>
                  </a:srgb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: </a:t>
            </a:r>
            <a:r>
              <a:rPr lang="en-US" sz="1000" dirty="0" err="1">
                <a:solidFill>
                  <a:srgbClr val="E7E6E6">
                    <a:lumMod val="10000"/>
                  </a:srgb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niveau</a:t>
            </a:r>
            <a:r>
              <a:rPr lang="en-US" sz="1000" dirty="0">
                <a:solidFill>
                  <a:srgbClr val="E7E6E6">
                    <a:lumMod val="10000"/>
                  </a:srgb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A1</a:t>
            </a:r>
          </a:p>
          <a:p>
            <a:pPr marL="171450" marR="0" lvl="0" indent="-1714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Espagnol</a:t>
            </a:r>
            <a:r>
              <a:rPr kumimoji="0" lang="en-US" sz="10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: </a:t>
            </a:r>
            <a:r>
              <a:rPr kumimoji="0" lang="en-US" sz="100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niveau</a:t>
            </a:r>
            <a:r>
              <a:rPr kumimoji="0" lang="en-US" sz="10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C2</a:t>
            </a:r>
          </a:p>
          <a:p>
            <a:pPr marL="171450" marR="0" lvl="0" indent="-1714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dirty="0" err="1">
                <a:solidFill>
                  <a:srgbClr val="E7E6E6">
                    <a:lumMod val="10000"/>
                  </a:srgb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Anglais</a:t>
            </a:r>
            <a:r>
              <a:rPr lang="en-US" sz="1000" dirty="0">
                <a:solidFill>
                  <a:srgbClr val="E7E6E6">
                    <a:lumMod val="10000"/>
                  </a:srgb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: </a:t>
            </a:r>
            <a:r>
              <a:rPr lang="en-US" sz="1000" dirty="0" err="1">
                <a:solidFill>
                  <a:srgbClr val="E7E6E6">
                    <a:lumMod val="10000"/>
                  </a:srgb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niveau</a:t>
            </a:r>
            <a:r>
              <a:rPr lang="en-US" sz="1000" dirty="0">
                <a:solidFill>
                  <a:srgbClr val="E7E6E6">
                    <a:lumMod val="10000"/>
                  </a:srgb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A2</a:t>
            </a:r>
            <a:endParaRPr kumimoji="0" lang="en-US" sz="10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4" name="Прямоугольник 28">
            <a:extLst>
              <a:ext uri="{FF2B5EF4-FFF2-40B4-BE49-F238E27FC236}">
                <a16:creationId xmlns:a16="http://schemas.microsoft.com/office/drawing/2014/main" id="{14D9B804-DA80-7E2C-7863-C0C43508EE25}"/>
              </a:ext>
            </a:extLst>
          </p:cNvPr>
          <p:cNvSpPr/>
          <p:nvPr/>
        </p:nvSpPr>
        <p:spPr>
          <a:xfrm>
            <a:off x="232757" y="365760"/>
            <a:ext cx="6858000" cy="6346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3207F3C-B63F-EA9E-0AC1-D552EF87BB75}"/>
              </a:ext>
            </a:extLst>
          </p:cNvPr>
          <p:cNvSpPr/>
          <p:nvPr/>
        </p:nvSpPr>
        <p:spPr>
          <a:xfrm>
            <a:off x="756458" y="2668385"/>
            <a:ext cx="124691" cy="40438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E68D3B7-5D78-88BA-B356-51012EBA2D3B}"/>
              </a:ext>
            </a:extLst>
          </p:cNvPr>
          <p:cNvSpPr/>
          <p:nvPr/>
        </p:nvSpPr>
        <p:spPr>
          <a:xfrm>
            <a:off x="1655088" y="2669719"/>
            <a:ext cx="124691" cy="40438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9FA3D96-63AD-55F1-7FB9-BAA1D24569C5}"/>
              </a:ext>
            </a:extLst>
          </p:cNvPr>
          <p:cNvSpPr/>
          <p:nvPr/>
        </p:nvSpPr>
        <p:spPr>
          <a:xfrm>
            <a:off x="2574476" y="2662916"/>
            <a:ext cx="124691" cy="40438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6FFF05F-982C-6B82-08A3-DADCC43D61E4}"/>
              </a:ext>
            </a:extLst>
          </p:cNvPr>
          <p:cNvSpPr/>
          <p:nvPr/>
        </p:nvSpPr>
        <p:spPr>
          <a:xfrm>
            <a:off x="3531619" y="2669719"/>
            <a:ext cx="124691" cy="40438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4939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355" y="1010609"/>
            <a:ext cx="6144966" cy="863405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5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5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56" dirty="0" err="1"/>
              <a:t>Créeruncv.com</a:t>
            </a:r>
            <a:r>
              <a:rPr lang="fr-FR" sz="225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591</Words>
  <Application>Microsoft Macintosh PowerPoint</Application>
  <PresentationFormat>Personnalisé</PresentationFormat>
  <Paragraphs>80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Open Sans</vt:lpstr>
      <vt:lpstr>Open Sans Semibold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1</cp:revision>
  <dcterms:created xsi:type="dcterms:W3CDTF">2024-07-19T15:04:06Z</dcterms:created>
  <dcterms:modified xsi:type="dcterms:W3CDTF">2024-07-19T15:21:27Z</dcterms:modified>
</cp:coreProperties>
</file>