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204" d="100"/>
          <a:sy n="204" d="100"/>
        </p:scale>
        <p:origin x="5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91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46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96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09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579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84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88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55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91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58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32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7DE4B5-BC8F-4542-8B89-0C5018509014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80BD37-3061-A743-B7EF-29654A3DD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14D422-2D90-1FEA-8FD8-6BE56DB72087}"/>
              </a:ext>
            </a:extLst>
          </p:cNvPr>
          <p:cNvSpPr/>
          <p:nvPr/>
        </p:nvSpPr>
        <p:spPr>
          <a:xfrm>
            <a:off x="647094" y="690633"/>
            <a:ext cx="1889662" cy="3420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grpSp>
        <p:nvGrpSpPr>
          <p:cNvPr id="5" name="Group 55">
            <a:extLst>
              <a:ext uri="{FF2B5EF4-FFF2-40B4-BE49-F238E27FC236}">
                <a16:creationId xmlns:a16="http://schemas.microsoft.com/office/drawing/2014/main" id="{6094EE63-C02E-D75F-EE0B-DB0A782A8970}"/>
              </a:ext>
            </a:extLst>
          </p:cNvPr>
          <p:cNvGrpSpPr/>
          <p:nvPr/>
        </p:nvGrpSpPr>
        <p:grpSpPr>
          <a:xfrm>
            <a:off x="496681" y="2517581"/>
            <a:ext cx="1205431" cy="300827"/>
            <a:chOff x="263925" y="572856"/>
            <a:chExt cx="1205431" cy="300827"/>
          </a:xfrm>
        </p:grpSpPr>
        <p:sp>
          <p:nvSpPr>
            <p:cNvPr id="6" name="Oval 18">
              <a:extLst>
                <a:ext uri="{FF2B5EF4-FFF2-40B4-BE49-F238E27FC236}">
                  <a16:creationId xmlns:a16="http://schemas.microsoft.com/office/drawing/2014/main" id="{DA2226EF-DD93-9217-3C97-0F5AC3BF6B81}"/>
                </a:ext>
              </a:extLst>
            </p:cNvPr>
            <p:cNvSpPr/>
            <p:nvPr/>
          </p:nvSpPr>
          <p:spPr>
            <a:xfrm>
              <a:off x="263925" y="572856"/>
              <a:ext cx="300827" cy="3008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7" name="TextBox 13">
              <a:extLst>
                <a:ext uri="{FF2B5EF4-FFF2-40B4-BE49-F238E27FC236}">
                  <a16:creationId xmlns:a16="http://schemas.microsoft.com/office/drawing/2014/main" id="{0946543C-D405-4AE0-492E-495DC0088D41}"/>
                </a:ext>
              </a:extLst>
            </p:cNvPr>
            <p:cNvSpPr txBox="1"/>
            <p:nvPr/>
          </p:nvSpPr>
          <p:spPr>
            <a:xfrm>
              <a:off x="639000" y="669408"/>
              <a:ext cx="830356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700" dirty="0" err="1">
                  <a:latin typeface="Avenir Book" panose="02000503020000020003" pitchFamily="2" charset="0"/>
                </a:rPr>
                <a:t>monemail@mail.com</a:t>
              </a:r>
              <a:endParaRPr lang="en-US" sz="700" dirty="0">
                <a:latin typeface="Avenir Book" panose="02000503020000020003" pitchFamily="2" charset="0"/>
              </a:endParaRPr>
            </a:p>
          </p:txBody>
        </p:sp>
        <p:sp>
          <p:nvSpPr>
            <p:cNvPr id="8" name="Freeform 3494">
              <a:extLst>
                <a:ext uri="{FF2B5EF4-FFF2-40B4-BE49-F238E27FC236}">
                  <a16:creationId xmlns:a16="http://schemas.microsoft.com/office/drawing/2014/main" id="{48FF0DE3-3D2A-87E4-AE66-16307745B6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3314" y="689253"/>
              <a:ext cx="102049" cy="68033"/>
            </a:xfrm>
            <a:custGeom>
              <a:avLst/>
              <a:gdLst>
                <a:gd name="T0" fmla="*/ 367 w 720"/>
                <a:gd name="T1" fmla="*/ 311 h 481"/>
                <a:gd name="T2" fmla="*/ 359 w 720"/>
                <a:gd name="T3" fmla="*/ 312 h 481"/>
                <a:gd name="T4" fmla="*/ 353 w 720"/>
                <a:gd name="T5" fmla="*/ 311 h 481"/>
                <a:gd name="T6" fmla="*/ 97 w 720"/>
                <a:gd name="T7" fmla="*/ 139 h 481"/>
                <a:gd name="T8" fmla="*/ 96 w 720"/>
                <a:gd name="T9" fmla="*/ 130 h 481"/>
                <a:gd name="T10" fmla="*/ 101 w 720"/>
                <a:gd name="T11" fmla="*/ 122 h 481"/>
                <a:gd name="T12" fmla="*/ 110 w 720"/>
                <a:gd name="T13" fmla="*/ 121 h 481"/>
                <a:gd name="T14" fmla="*/ 359 w 720"/>
                <a:gd name="T15" fmla="*/ 287 h 481"/>
                <a:gd name="T16" fmla="*/ 610 w 720"/>
                <a:gd name="T17" fmla="*/ 121 h 481"/>
                <a:gd name="T18" fmla="*/ 619 w 720"/>
                <a:gd name="T19" fmla="*/ 122 h 481"/>
                <a:gd name="T20" fmla="*/ 624 w 720"/>
                <a:gd name="T21" fmla="*/ 130 h 481"/>
                <a:gd name="T22" fmla="*/ 623 w 720"/>
                <a:gd name="T23" fmla="*/ 139 h 481"/>
                <a:gd name="T24" fmla="*/ 623 w 720"/>
                <a:gd name="T25" fmla="*/ 368 h 481"/>
                <a:gd name="T26" fmla="*/ 617 w 720"/>
                <a:gd name="T27" fmla="*/ 371 h 481"/>
                <a:gd name="T28" fmla="*/ 612 w 720"/>
                <a:gd name="T29" fmla="*/ 373 h 481"/>
                <a:gd name="T30" fmla="*/ 606 w 720"/>
                <a:gd name="T31" fmla="*/ 371 h 481"/>
                <a:gd name="T32" fmla="*/ 494 w 720"/>
                <a:gd name="T33" fmla="*/ 296 h 481"/>
                <a:gd name="T34" fmla="*/ 493 w 720"/>
                <a:gd name="T35" fmla="*/ 287 h 481"/>
                <a:gd name="T36" fmla="*/ 498 w 720"/>
                <a:gd name="T37" fmla="*/ 279 h 481"/>
                <a:gd name="T38" fmla="*/ 506 w 720"/>
                <a:gd name="T39" fmla="*/ 278 h 481"/>
                <a:gd name="T40" fmla="*/ 619 w 720"/>
                <a:gd name="T41" fmla="*/ 351 h 481"/>
                <a:gd name="T42" fmla="*/ 624 w 720"/>
                <a:gd name="T43" fmla="*/ 359 h 481"/>
                <a:gd name="T44" fmla="*/ 623 w 720"/>
                <a:gd name="T45" fmla="*/ 368 h 481"/>
                <a:gd name="T46" fmla="*/ 114 w 720"/>
                <a:gd name="T47" fmla="*/ 371 h 481"/>
                <a:gd name="T48" fmla="*/ 108 w 720"/>
                <a:gd name="T49" fmla="*/ 373 h 481"/>
                <a:gd name="T50" fmla="*/ 102 w 720"/>
                <a:gd name="T51" fmla="*/ 371 h 481"/>
                <a:gd name="T52" fmla="*/ 97 w 720"/>
                <a:gd name="T53" fmla="*/ 368 h 481"/>
                <a:gd name="T54" fmla="*/ 96 w 720"/>
                <a:gd name="T55" fmla="*/ 359 h 481"/>
                <a:gd name="T56" fmla="*/ 101 w 720"/>
                <a:gd name="T57" fmla="*/ 351 h 481"/>
                <a:gd name="T58" fmla="*/ 213 w 720"/>
                <a:gd name="T59" fmla="*/ 278 h 481"/>
                <a:gd name="T60" fmla="*/ 222 w 720"/>
                <a:gd name="T61" fmla="*/ 279 h 481"/>
                <a:gd name="T62" fmla="*/ 227 w 720"/>
                <a:gd name="T63" fmla="*/ 287 h 481"/>
                <a:gd name="T64" fmla="*/ 226 w 720"/>
                <a:gd name="T65" fmla="*/ 296 h 481"/>
                <a:gd name="T66" fmla="*/ 660 w 720"/>
                <a:gd name="T67" fmla="*/ 0 h 481"/>
                <a:gd name="T68" fmla="*/ 47 w 720"/>
                <a:gd name="T69" fmla="*/ 2 h 481"/>
                <a:gd name="T70" fmla="*/ 27 w 720"/>
                <a:gd name="T71" fmla="*/ 11 h 481"/>
                <a:gd name="T72" fmla="*/ 10 w 720"/>
                <a:gd name="T73" fmla="*/ 27 h 481"/>
                <a:gd name="T74" fmla="*/ 1 w 720"/>
                <a:gd name="T75" fmla="*/ 49 h 481"/>
                <a:gd name="T76" fmla="*/ 0 w 720"/>
                <a:gd name="T77" fmla="*/ 421 h 481"/>
                <a:gd name="T78" fmla="*/ 5 w 720"/>
                <a:gd name="T79" fmla="*/ 445 h 481"/>
                <a:gd name="T80" fmla="*/ 18 w 720"/>
                <a:gd name="T81" fmla="*/ 464 h 481"/>
                <a:gd name="T82" fmla="*/ 37 w 720"/>
                <a:gd name="T83" fmla="*/ 477 h 481"/>
                <a:gd name="T84" fmla="*/ 59 w 720"/>
                <a:gd name="T85" fmla="*/ 481 h 481"/>
                <a:gd name="T86" fmla="*/ 673 w 720"/>
                <a:gd name="T87" fmla="*/ 481 h 481"/>
                <a:gd name="T88" fmla="*/ 693 w 720"/>
                <a:gd name="T89" fmla="*/ 470 h 481"/>
                <a:gd name="T90" fmla="*/ 710 w 720"/>
                <a:gd name="T91" fmla="*/ 455 h 481"/>
                <a:gd name="T92" fmla="*/ 719 w 720"/>
                <a:gd name="T93" fmla="*/ 433 h 481"/>
                <a:gd name="T94" fmla="*/ 720 w 720"/>
                <a:gd name="T95" fmla="*/ 61 h 481"/>
                <a:gd name="T96" fmla="*/ 715 w 720"/>
                <a:gd name="T97" fmla="*/ 37 h 481"/>
                <a:gd name="T98" fmla="*/ 702 w 720"/>
                <a:gd name="T99" fmla="*/ 18 h 481"/>
                <a:gd name="T100" fmla="*/ 683 w 720"/>
                <a:gd name="T101" fmla="*/ 5 h 481"/>
                <a:gd name="T102" fmla="*/ 660 w 720"/>
                <a:gd name="T103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20" h="481">
                  <a:moveTo>
                    <a:pt x="619" y="143"/>
                  </a:moveTo>
                  <a:lnTo>
                    <a:pt x="367" y="311"/>
                  </a:lnTo>
                  <a:lnTo>
                    <a:pt x="363" y="312"/>
                  </a:lnTo>
                  <a:lnTo>
                    <a:pt x="359" y="312"/>
                  </a:lnTo>
                  <a:lnTo>
                    <a:pt x="357" y="312"/>
                  </a:lnTo>
                  <a:lnTo>
                    <a:pt x="353" y="311"/>
                  </a:lnTo>
                  <a:lnTo>
                    <a:pt x="101" y="143"/>
                  </a:lnTo>
                  <a:lnTo>
                    <a:pt x="97" y="139"/>
                  </a:lnTo>
                  <a:lnTo>
                    <a:pt x="96" y="135"/>
                  </a:lnTo>
                  <a:lnTo>
                    <a:pt x="96" y="130"/>
                  </a:lnTo>
                  <a:lnTo>
                    <a:pt x="97" y="126"/>
                  </a:lnTo>
                  <a:lnTo>
                    <a:pt x="101" y="122"/>
                  </a:lnTo>
                  <a:lnTo>
                    <a:pt x="105" y="121"/>
                  </a:lnTo>
                  <a:lnTo>
                    <a:pt x="110" y="121"/>
                  </a:lnTo>
                  <a:lnTo>
                    <a:pt x="114" y="122"/>
                  </a:lnTo>
                  <a:lnTo>
                    <a:pt x="359" y="287"/>
                  </a:lnTo>
                  <a:lnTo>
                    <a:pt x="606" y="122"/>
                  </a:lnTo>
                  <a:lnTo>
                    <a:pt x="610" y="121"/>
                  </a:lnTo>
                  <a:lnTo>
                    <a:pt x="615" y="121"/>
                  </a:lnTo>
                  <a:lnTo>
                    <a:pt x="619" y="122"/>
                  </a:lnTo>
                  <a:lnTo>
                    <a:pt x="623" y="126"/>
                  </a:lnTo>
                  <a:lnTo>
                    <a:pt x="624" y="130"/>
                  </a:lnTo>
                  <a:lnTo>
                    <a:pt x="624" y="135"/>
                  </a:lnTo>
                  <a:lnTo>
                    <a:pt x="623" y="139"/>
                  </a:lnTo>
                  <a:lnTo>
                    <a:pt x="619" y="143"/>
                  </a:lnTo>
                  <a:close/>
                  <a:moveTo>
                    <a:pt x="623" y="368"/>
                  </a:moveTo>
                  <a:lnTo>
                    <a:pt x="620" y="370"/>
                  </a:lnTo>
                  <a:lnTo>
                    <a:pt x="617" y="371"/>
                  </a:lnTo>
                  <a:lnTo>
                    <a:pt x="615" y="373"/>
                  </a:lnTo>
                  <a:lnTo>
                    <a:pt x="612" y="373"/>
                  </a:lnTo>
                  <a:lnTo>
                    <a:pt x="608" y="373"/>
                  </a:lnTo>
                  <a:lnTo>
                    <a:pt x="606" y="371"/>
                  </a:lnTo>
                  <a:lnTo>
                    <a:pt x="498" y="299"/>
                  </a:lnTo>
                  <a:lnTo>
                    <a:pt x="494" y="296"/>
                  </a:lnTo>
                  <a:lnTo>
                    <a:pt x="493" y="292"/>
                  </a:lnTo>
                  <a:lnTo>
                    <a:pt x="493" y="287"/>
                  </a:lnTo>
                  <a:lnTo>
                    <a:pt x="494" y="283"/>
                  </a:lnTo>
                  <a:lnTo>
                    <a:pt x="498" y="279"/>
                  </a:lnTo>
                  <a:lnTo>
                    <a:pt x="502" y="278"/>
                  </a:lnTo>
                  <a:lnTo>
                    <a:pt x="506" y="278"/>
                  </a:lnTo>
                  <a:lnTo>
                    <a:pt x="511" y="279"/>
                  </a:lnTo>
                  <a:lnTo>
                    <a:pt x="619" y="351"/>
                  </a:lnTo>
                  <a:lnTo>
                    <a:pt x="623" y="355"/>
                  </a:lnTo>
                  <a:lnTo>
                    <a:pt x="624" y="359"/>
                  </a:lnTo>
                  <a:lnTo>
                    <a:pt x="624" y="364"/>
                  </a:lnTo>
                  <a:lnTo>
                    <a:pt x="623" y="368"/>
                  </a:lnTo>
                  <a:close/>
                  <a:moveTo>
                    <a:pt x="222" y="299"/>
                  </a:moveTo>
                  <a:lnTo>
                    <a:pt x="114" y="371"/>
                  </a:lnTo>
                  <a:lnTo>
                    <a:pt x="111" y="373"/>
                  </a:lnTo>
                  <a:lnTo>
                    <a:pt x="108" y="373"/>
                  </a:lnTo>
                  <a:lnTo>
                    <a:pt x="105" y="373"/>
                  </a:lnTo>
                  <a:lnTo>
                    <a:pt x="102" y="371"/>
                  </a:lnTo>
                  <a:lnTo>
                    <a:pt x="100" y="370"/>
                  </a:lnTo>
                  <a:lnTo>
                    <a:pt x="97" y="368"/>
                  </a:lnTo>
                  <a:lnTo>
                    <a:pt x="96" y="364"/>
                  </a:lnTo>
                  <a:lnTo>
                    <a:pt x="96" y="359"/>
                  </a:lnTo>
                  <a:lnTo>
                    <a:pt x="97" y="355"/>
                  </a:lnTo>
                  <a:lnTo>
                    <a:pt x="101" y="351"/>
                  </a:lnTo>
                  <a:lnTo>
                    <a:pt x="209" y="279"/>
                  </a:lnTo>
                  <a:lnTo>
                    <a:pt x="213" y="278"/>
                  </a:lnTo>
                  <a:lnTo>
                    <a:pt x="218" y="278"/>
                  </a:lnTo>
                  <a:lnTo>
                    <a:pt x="222" y="279"/>
                  </a:lnTo>
                  <a:lnTo>
                    <a:pt x="226" y="283"/>
                  </a:lnTo>
                  <a:lnTo>
                    <a:pt x="227" y="287"/>
                  </a:lnTo>
                  <a:lnTo>
                    <a:pt x="227" y="292"/>
                  </a:lnTo>
                  <a:lnTo>
                    <a:pt x="226" y="296"/>
                  </a:lnTo>
                  <a:lnTo>
                    <a:pt x="222" y="299"/>
                  </a:lnTo>
                  <a:close/>
                  <a:moveTo>
                    <a:pt x="660" y="0"/>
                  </a:moveTo>
                  <a:lnTo>
                    <a:pt x="59" y="0"/>
                  </a:lnTo>
                  <a:lnTo>
                    <a:pt x="47" y="2"/>
                  </a:lnTo>
                  <a:lnTo>
                    <a:pt x="37" y="5"/>
                  </a:lnTo>
                  <a:lnTo>
                    <a:pt x="27" y="11"/>
                  </a:lnTo>
                  <a:lnTo>
                    <a:pt x="18" y="18"/>
                  </a:lnTo>
                  <a:lnTo>
                    <a:pt x="10" y="27"/>
                  </a:lnTo>
                  <a:lnTo>
                    <a:pt x="5" y="37"/>
                  </a:lnTo>
                  <a:lnTo>
                    <a:pt x="1" y="49"/>
                  </a:lnTo>
                  <a:lnTo>
                    <a:pt x="0" y="61"/>
                  </a:lnTo>
                  <a:lnTo>
                    <a:pt x="0" y="421"/>
                  </a:lnTo>
                  <a:lnTo>
                    <a:pt x="1" y="433"/>
                  </a:lnTo>
                  <a:lnTo>
                    <a:pt x="5" y="445"/>
                  </a:lnTo>
                  <a:lnTo>
                    <a:pt x="10" y="455"/>
                  </a:lnTo>
                  <a:lnTo>
                    <a:pt x="18" y="464"/>
                  </a:lnTo>
                  <a:lnTo>
                    <a:pt x="27" y="470"/>
                  </a:lnTo>
                  <a:lnTo>
                    <a:pt x="37" y="477"/>
                  </a:lnTo>
                  <a:lnTo>
                    <a:pt x="47" y="481"/>
                  </a:lnTo>
                  <a:lnTo>
                    <a:pt x="59" y="481"/>
                  </a:lnTo>
                  <a:lnTo>
                    <a:pt x="660" y="481"/>
                  </a:lnTo>
                  <a:lnTo>
                    <a:pt x="673" y="481"/>
                  </a:lnTo>
                  <a:lnTo>
                    <a:pt x="683" y="477"/>
                  </a:lnTo>
                  <a:lnTo>
                    <a:pt x="693" y="470"/>
                  </a:lnTo>
                  <a:lnTo>
                    <a:pt x="702" y="464"/>
                  </a:lnTo>
                  <a:lnTo>
                    <a:pt x="710" y="455"/>
                  </a:lnTo>
                  <a:lnTo>
                    <a:pt x="715" y="445"/>
                  </a:lnTo>
                  <a:lnTo>
                    <a:pt x="719" y="433"/>
                  </a:lnTo>
                  <a:lnTo>
                    <a:pt x="720" y="421"/>
                  </a:lnTo>
                  <a:lnTo>
                    <a:pt x="720" y="61"/>
                  </a:lnTo>
                  <a:lnTo>
                    <a:pt x="719" y="49"/>
                  </a:lnTo>
                  <a:lnTo>
                    <a:pt x="715" y="37"/>
                  </a:lnTo>
                  <a:lnTo>
                    <a:pt x="710" y="27"/>
                  </a:lnTo>
                  <a:lnTo>
                    <a:pt x="702" y="18"/>
                  </a:lnTo>
                  <a:lnTo>
                    <a:pt x="693" y="11"/>
                  </a:lnTo>
                  <a:lnTo>
                    <a:pt x="683" y="5"/>
                  </a:lnTo>
                  <a:lnTo>
                    <a:pt x="673" y="2"/>
                  </a:lnTo>
                  <a:lnTo>
                    <a:pt x="66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venir Book" panose="02000503020000020003" pitchFamily="2" charset="0"/>
              </a:endParaRPr>
            </a:p>
          </p:txBody>
        </p:sp>
      </p:grpSp>
      <p:grpSp>
        <p:nvGrpSpPr>
          <p:cNvPr id="9" name="Group 56">
            <a:extLst>
              <a:ext uri="{FF2B5EF4-FFF2-40B4-BE49-F238E27FC236}">
                <a16:creationId xmlns:a16="http://schemas.microsoft.com/office/drawing/2014/main" id="{F5AA7F94-8F0D-1C61-1871-D2DB957D9628}"/>
              </a:ext>
            </a:extLst>
          </p:cNvPr>
          <p:cNvGrpSpPr/>
          <p:nvPr/>
        </p:nvGrpSpPr>
        <p:grpSpPr>
          <a:xfrm>
            <a:off x="496681" y="2799558"/>
            <a:ext cx="1099632" cy="300827"/>
            <a:chOff x="263925" y="2526263"/>
            <a:chExt cx="1099632" cy="300827"/>
          </a:xfrm>
        </p:grpSpPr>
        <p:sp>
          <p:nvSpPr>
            <p:cNvPr id="10" name="Oval 21">
              <a:extLst>
                <a:ext uri="{FF2B5EF4-FFF2-40B4-BE49-F238E27FC236}">
                  <a16:creationId xmlns:a16="http://schemas.microsoft.com/office/drawing/2014/main" id="{236580C0-90EF-71D5-69C5-64D0D20C767C}"/>
                </a:ext>
              </a:extLst>
            </p:cNvPr>
            <p:cNvSpPr/>
            <p:nvPr/>
          </p:nvSpPr>
          <p:spPr>
            <a:xfrm>
              <a:off x="263925" y="2526263"/>
              <a:ext cx="300827" cy="3008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11" name="TextBox 22">
              <a:extLst>
                <a:ext uri="{FF2B5EF4-FFF2-40B4-BE49-F238E27FC236}">
                  <a16:creationId xmlns:a16="http://schemas.microsoft.com/office/drawing/2014/main" id="{31C7E8A0-1898-3F47-BB46-9B38761A29A7}"/>
                </a:ext>
              </a:extLst>
            </p:cNvPr>
            <p:cNvSpPr txBox="1"/>
            <p:nvPr/>
          </p:nvSpPr>
          <p:spPr>
            <a:xfrm>
              <a:off x="639000" y="2622815"/>
              <a:ext cx="724557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700" i="1" dirty="0">
                  <a:latin typeface="Avenir Book" panose="02000503020000020003" pitchFamily="2" charset="0"/>
                </a:rPr>
                <a:t>06.01.02.03.04.05</a:t>
              </a:r>
            </a:p>
          </p:txBody>
        </p:sp>
        <p:grpSp>
          <p:nvGrpSpPr>
            <p:cNvPr id="12" name="Group 8">
              <a:extLst>
                <a:ext uri="{FF2B5EF4-FFF2-40B4-BE49-F238E27FC236}">
                  <a16:creationId xmlns:a16="http://schemas.microsoft.com/office/drawing/2014/main" id="{891A00B8-452F-CBA7-ED9B-8A23C016BC1E}"/>
                </a:ext>
              </a:extLst>
            </p:cNvPr>
            <p:cNvGrpSpPr/>
            <p:nvPr/>
          </p:nvGrpSpPr>
          <p:grpSpPr>
            <a:xfrm>
              <a:off x="369604" y="2637658"/>
              <a:ext cx="89469" cy="78037"/>
              <a:chOff x="11258550" y="804863"/>
              <a:chExt cx="285750" cy="249238"/>
            </a:xfrm>
            <a:solidFill>
              <a:schemeClr val="tx1"/>
            </a:solidFill>
          </p:grpSpPr>
          <p:sp>
            <p:nvSpPr>
              <p:cNvPr id="13" name="Freeform 1918">
                <a:extLst>
                  <a:ext uri="{FF2B5EF4-FFF2-40B4-BE49-F238E27FC236}">
                    <a16:creationId xmlns:a16="http://schemas.microsoft.com/office/drawing/2014/main" id="{358484B0-48C9-A816-968B-E50D4011D0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58550" y="804863"/>
                <a:ext cx="285750" cy="95250"/>
              </a:xfrm>
              <a:custGeom>
                <a:avLst/>
                <a:gdLst>
                  <a:gd name="T0" fmla="*/ 710 w 902"/>
                  <a:gd name="T1" fmla="*/ 20 h 304"/>
                  <a:gd name="T2" fmla="*/ 581 w 902"/>
                  <a:gd name="T3" fmla="*/ 6 h 304"/>
                  <a:gd name="T4" fmla="*/ 452 w 902"/>
                  <a:gd name="T5" fmla="*/ 0 h 304"/>
                  <a:gd name="T6" fmla="*/ 322 w 902"/>
                  <a:gd name="T7" fmla="*/ 6 h 304"/>
                  <a:gd name="T8" fmla="*/ 192 w 902"/>
                  <a:gd name="T9" fmla="*/ 20 h 304"/>
                  <a:gd name="T10" fmla="*/ 97 w 902"/>
                  <a:gd name="T11" fmla="*/ 38 h 304"/>
                  <a:gd name="T12" fmla="*/ 65 w 902"/>
                  <a:gd name="T13" fmla="*/ 52 h 304"/>
                  <a:gd name="T14" fmla="*/ 39 w 902"/>
                  <a:gd name="T15" fmla="*/ 73 h 304"/>
                  <a:gd name="T16" fmla="*/ 18 w 902"/>
                  <a:gd name="T17" fmla="*/ 100 h 304"/>
                  <a:gd name="T18" fmla="*/ 5 w 902"/>
                  <a:gd name="T19" fmla="*/ 130 h 304"/>
                  <a:gd name="T20" fmla="*/ 0 w 902"/>
                  <a:gd name="T21" fmla="*/ 163 h 304"/>
                  <a:gd name="T22" fmla="*/ 2 w 902"/>
                  <a:gd name="T23" fmla="*/ 232 h 304"/>
                  <a:gd name="T24" fmla="*/ 12 w 902"/>
                  <a:gd name="T25" fmla="*/ 257 h 304"/>
                  <a:gd name="T26" fmla="*/ 27 w 902"/>
                  <a:gd name="T27" fmla="*/ 278 h 304"/>
                  <a:gd name="T28" fmla="*/ 47 w 902"/>
                  <a:gd name="T29" fmla="*/ 293 h 304"/>
                  <a:gd name="T30" fmla="*/ 73 w 902"/>
                  <a:gd name="T31" fmla="*/ 303 h 304"/>
                  <a:gd name="T32" fmla="*/ 211 w 902"/>
                  <a:gd name="T33" fmla="*/ 304 h 304"/>
                  <a:gd name="T34" fmla="*/ 238 w 902"/>
                  <a:gd name="T35" fmla="*/ 300 h 304"/>
                  <a:gd name="T36" fmla="*/ 262 w 902"/>
                  <a:gd name="T37" fmla="*/ 289 h 304"/>
                  <a:gd name="T38" fmla="*/ 280 w 902"/>
                  <a:gd name="T39" fmla="*/ 272 h 304"/>
                  <a:gd name="T40" fmla="*/ 294 w 902"/>
                  <a:gd name="T41" fmla="*/ 249 h 304"/>
                  <a:gd name="T42" fmla="*/ 300 w 902"/>
                  <a:gd name="T43" fmla="*/ 223 h 304"/>
                  <a:gd name="T44" fmla="*/ 339 w 902"/>
                  <a:gd name="T45" fmla="*/ 195 h 304"/>
                  <a:gd name="T46" fmla="*/ 452 w 902"/>
                  <a:gd name="T47" fmla="*/ 190 h 304"/>
                  <a:gd name="T48" fmla="*/ 563 w 902"/>
                  <a:gd name="T49" fmla="*/ 195 h 304"/>
                  <a:gd name="T50" fmla="*/ 602 w 902"/>
                  <a:gd name="T51" fmla="*/ 222 h 304"/>
                  <a:gd name="T52" fmla="*/ 608 w 902"/>
                  <a:gd name="T53" fmla="*/ 248 h 304"/>
                  <a:gd name="T54" fmla="*/ 622 w 902"/>
                  <a:gd name="T55" fmla="*/ 271 h 304"/>
                  <a:gd name="T56" fmla="*/ 641 w 902"/>
                  <a:gd name="T57" fmla="*/ 289 h 304"/>
                  <a:gd name="T58" fmla="*/ 665 w 902"/>
                  <a:gd name="T59" fmla="*/ 301 h 304"/>
                  <a:gd name="T60" fmla="*/ 692 w 902"/>
                  <a:gd name="T61" fmla="*/ 304 h 304"/>
                  <a:gd name="T62" fmla="*/ 812 w 902"/>
                  <a:gd name="T63" fmla="*/ 304 h 304"/>
                  <a:gd name="T64" fmla="*/ 839 w 902"/>
                  <a:gd name="T65" fmla="*/ 300 h 304"/>
                  <a:gd name="T66" fmla="*/ 862 w 902"/>
                  <a:gd name="T67" fmla="*/ 289 h 304"/>
                  <a:gd name="T68" fmla="*/ 882 w 902"/>
                  <a:gd name="T69" fmla="*/ 272 h 304"/>
                  <a:gd name="T70" fmla="*/ 894 w 902"/>
                  <a:gd name="T71" fmla="*/ 249 h 304"/>
                  <a:gd name="T72" fmla="*/ 902 w 902"/>
                  <a:gd name="T73" fmla="*/ 223 h 304"/>
                  <a:gd name="T74" fmla="*/ 901 w 902"/>
                  <a:gd name="T75" fmla="*/ 153 h 304"/>
                  <a:gd name="T76" fmla="*/ 893 w 902"/>
                  <a:gd name="T77" fmla="*/ 121 h 304"/>
                  <a:gd name="T78" fmla="*/ 878 w 902"/>
                  <a:gd name="T79" fmla="*/ 90 h 304"/>
                  <a:gd name="T80" fmla="*/ 855 w 902"/>
                  <a:gd name="T81" fmla="*/ 66 h 304"/>
                  <a:gd name="T82" fmla="*/ 827 w 902"/>
                  <a:gd name="T83" fmla="*/ 47 h 304"/>
                  <a:gd name="T84" fmla="*/ 795 w 902"/>
                  <a:gd name="T85" fmla="*/ 36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902" h="304">
                    <a:moveTo>
                      <a:pt x="795" y="36"/>
                    </a:moveTo>
                    <a:lnTo>
                      <a:pt x="753" y="27"/>
                    </a:lnTo>
                    <a:lnTo>
                      <a:pt x="710" y="20"/>
                    </a:lnTo>
                    <a:lnTo>
                      <a:pt x="667" y="14"/>
                    </a:lnTo>
                    <a:lnTo>
                      <a:pt x="624" y="9"/>
                    </a:lnTo>
                    <a:lnTo>
                      <a:pt x="581" y="6"/>
                    </a:lnTo>
                    <a:lnTo>
                      <a:pt x="537" y="3"/>
                    </a:lnTo>
                    <a:lnTo>
                      <a:pt x="494" y="1"/>
                    </a:lnTo>
                    <a:lnTo>
                      <a:pt x="452" y="0"/>
                    </a:lnTo>
                    <a:lnTo>
                      <a:pt x="408" y="1"/>
                    </a:lnTo>
                    <a:lnTo>
                      <a:pt x="365" y="3"/>
                    </a:lnTo>
                    <a:lnTo>
                      <a:pt x="322" y="6"/>
                    </a:lnTo>
                    <a:lnTo>
                      <a:pt x="278" y="9"/>
                    </a:lnTo>
                    <a:lnTo>
                      <a:pt x="235" y="14"/>
                    </a:lnTo>
                    <a:lnTo>
                      <a:pt x="192" y="20"/>
                    </a:lnTo>
                    <a:lnTo>
                      <a:pt x="150" y="27"/>
                    </a:lnTo>
                    <a:lnTo>
                      <a:pt x="107" y="36"/>
                    </a:lnTo>
                    <a:lnTo>
                      <a:pt x="97" y="38"/>
                    </a:lnTo>
                    <a:lnTo>
                      <a:pt x="86" y="42"/>
                    </a:lnTo>
                    <a:lnTo>
                      <a:pt x="75" y="47"/>
                    </a:lnTo>
                    <a:lnTo>
                      <a:pt x="65" y="52"/>
                    </a:lnTo>
                    <a:lnTo>
                      <a:pt x="56" y="58"/>
                    </a:lnTo>
                    <a:lnTo>
                      <a:pt x="47" y="66"/>
                    </a:lnTo>
                    <a:lnTo>
                      <a:pt x="39" y="73"/>
                    </a:lnTo>
                    <a:lnTo>
                      <a:pt x="31" y="82"/>
                    </a:lnTo>
                    <a:lnTo>
                      <a:pt x="25" y="90"/>
                    </a:lnTo>
                    <a:lnTo>
                      <a:pt x="18" y="100"/>
                    </a:lnTo>
                    <a:lnTo>
                      <a:pt x="13" y="110"/>
                    </a:lnTo>
                    <a:lnTo>
                      <a:pt x="9" y="121"/>
                    </a:lnTo>
                    <a:lnTo>
                      <a:pt x="5" y="130"/>
                    </a:lnTo>
                    <a:lnTo>
                      <a:pt x="2" y="142"/>
                    </a:lnTo>
                    <a:lnTo>
                      <a:pt x="1" y="153"/>
                    </a:lnTo>
                    <a:lnTo>
                      <a:pt x="0" y="163"/>
                    </a:lnTo>
                    <a:lnTo>
                      <a:pt x="0" y="214"/>
                    </a:lnTo>
                    <a:lnTo>
                      <a:pt x="1" y="223"/>
                    </a:lnTo>
                    <a:lnTo>
                      <a:pt x="2" y="232"/>
                    </a:lnTo>
                    <a:lnTo>
                      <a:pt x="4" y="241"/>
                    </a:lnTo>
                    <a:lnTo>
                      <a:pt x="8" y="249"/>
                    </a:lnTo>
                    <a:lnTo>
                      <a:pt x="12" y="257"/>
                    </a:lnTo>
                    <a:lnTo>
                      <a:pt x="16" y="264"/>
                    </a:lnTo>
                    <a:lnTo>
                      <a:pt x="21" y="272"/>
                    </a:lnTo>
                    <a:lnTo>
                      <a:pt x="27" y="278"/>
                    </a:lnTo>
                    <a:lnTo>
                      <a:pt x="33" y="284"/>
                    </a:lnTo>
                    <a:lnTo>
                      <a:pt x="41" y="289"/>
                    </a:lnTo>
                    <a:lnTo>
                      <a:pt x="47" y="293"/>
                    </a:lnTo>
                    <a:lnTo>
                      <a:pt x="56" y="298"/>
                    </a:lnTo>
                    <a:lnTo>
                      <a:pt x="64" y="300"/>
                    </a:lnTo>
                    <a:lnTo>
                      <a:pt x="73" y="303"/>
                    </a:lnTo>
                    <a:lnTo>
                      <a:pt x="82" y="304"/>
                    </a:lnTo>
                    <a:lnTo>
                      <a:pt x="90" y="304"/>
                    </a:lnTo>
                    <a:lnTo>
                      <a:pt x="211" y="304"/>
                    </a:lnTo>
                    <a:lnTo>
                      <a:pt x="220" y="304"/>
                    </a:lnTo>
                    <a:lnTo>
                      <a:pt x="228" y="303"/>
                    </a:lnTo>
                    <a:lnTo>
                      <a:pt x="238" y="300"/>
                    </a:lnTo>
                    <a:lnTo>
                      <a:pt x="246" y="298"/>
                    </a:lnTo>
                    <a:lnTo>
                      <a:pt x="254" y="293"/>
                    </a:lnTo>
                    <a:lnTo>
                      <a:pt x="262" y="289"/>
                    </a:lnTo>
                    <a:lnTo>
                      <a:pt x="268" y="284"/>
                    </a:lnTo>
                    <a:lnTo>
                      <a:pt x="275" y="278"/>
                    </a:lnTo>
                    <a:lnTo>
                      <a:pt x="280" y="272"/>
                    </a:lnTo>
                    <a:lnTo>
                      <a:pt x="285" y="264"/>
                    </a:lnTo>
                    <a:lnTo>
                      <a:pt x="290" y="257"/>
                    </a:lnTo>
                    <a:lnTo>
                      <a:pt x="294" y="249"/>
                    </a:lnTo>
                    <a:lnTo>
                      <a:pt x="297" y="241"/>
                    </a:lnTo>
                    <a:lnTo>
                      <a:pt x="299" y="232"/>
                    </a:lnTo>
                    <a:lnTo>
                      <a:pt x="300" y="223"/>
                    </a:lnTo>
                    <a:lnTo>
                      <a:pt x="301" y="214"/>
                    </a:lnTo>
                    <a:lnTo>
                      <a:pt x="301" y="198"/>
                    </a:lnTo>
                    <a:lnTo>
                      <a:pt x="339" y="195"/>
                    </a:lnTo>
                    <a:lnTo>
                      <a:pt x="376" y="192"/>
                    </a:lnTo>
                    <a:lnTo>
                      <a:pt x="414" y="191"/>
                    </a:lnTo>
                    <a:lnTo>
                      <a:pt x="452" y="190"/>
                    </a:lnTo>
                    <a:lnTo>
                      <a:pt x="488" y="191"/>
                    </a:lnTo>
                    <a:lnTo>
                      <a:pt x="526" y="192"/>
                    </a:lnTo>
                    <a:lnTo>
                      <a:pt x="563" y="195"/>
                    </a:lnTo>
                    <a:lnTo>
                      <a:pt x="602" y="198"/>
                    </a:lnTo>
                    <a:lnTo>
                      <a:pt x="602" y="214"/>
                    </a:lnTo>
                    <a:lnTo>
                      <a:pt x="602" y="222"/>
                    </a:lnTo>
                    <a:lnTo>
                      <a:pt x="603" y="232"/>
                    </a:lnTo>
                    <a:lnTo>
                      <a:pt x="605" y="241"/>
                    </a:lnTo>
                    <a:lnTo>
                      <a:pt x="608" y="248"/>
                    </a:lnTo>
                    <a:lnTo>
                      <a:pt x="612" y="257"/>
                    </a:lnTo>
                    <a:lnTo>
                      <a:pt x="617" y="264"/>
                    </a:lnTo>
                    <a:lnTo>
                      <a:pt x="622" y="271"/>
                    </a:lnTo>
                    <a:lnTo>
                      <a:pt x="627" y="278"/>
                    </a:lnTo>
                    <a:lnTo>
                      <a:pt x="635" y="284"/>
                    </a:lnTo>
                    <a:lnTo>
                      <a:pt x="641" y="289"/>
                    </a:lnTo>
                    <a:lnTo>
                      <a:pt x="649" y="293"/>
                    </a:lnTo>
                    <a:lnTo>
                      <a:pt x="657" y="298"/>
                    </a:lnTo>
                    <a:lnTo>
                      <a:pt x="665" y="301"/>
                    </a:lnTo>
                    <a:lnTo>
                      <a:pt x="674" y="303"/>
                    </a:lnTo>
                    <a:lnTo>
                      <a:pt x="683" y="304"/>
                    </a:lnTo>
                    <a:lnTo>
                      <a:pt x="692" y="304"/>
                    </a:lnTo>
                    <a:lnTo>
                      <a:pt x="692" y="289"/>
                    </a:lnTo>
                    <a:lnTo>
                      <a:pt x="692" y="304"/>
                    </a:lnTo>
                    <a:lnTo>
                      <a:pt x="812" y="304"/>
                    </a:lnTo>
                    <a:lnTo>
                      <a:pt x="822" y="304"/>
                    </a:lnTo>
                    <a:lnTo>
                      <a:pt x="830" y="303"/>
                    </a:lnTo>
                    <a:lnTo>
                      <a:pt x="839" y="300"/>
                    </a:lnTo>
                    <a:lnTo>
                      <a:pt x="847" y="298"/>
                    </a:lnTo>
                    <a:lnTo>
                      <a:pt x="855" y="293"/>
                    </a:lnTo>
                    <a:lnTo>
                      <a:pt x="862" y="289"/>
                    </a:lnTo>
                    <a:lnTo>
                      <a:pt x="869" y="284"/>
                    </a:lnTo>
                    <a:lnTo>
                      <a:pt x="875" y="278"/>
                    </a:lnTo>
                    <a:lnTo>
                      <a:pt x="882" y="272"/>
                    </a:lnTo>
                    <a:lnTo>
                      <a:pt x="887" y="264"/>
                    </a:lnTo>
                    <a:lnTo>
                      <a:pt x="891" y="257"/>
                    </a:lnTo>
                    <a:lnTo>
                      <a:pt x="894" y="249"/>
                    </a:lnTo>
                    <a:lnTo>
                      <a:pt x="898" y="241"/>
                    </a:lnTo>
                    <a:lnTo>
                      <a:pt x="900" y="232"/>
                    </a:lnTo>
                    <a:lnTo>
                      <a:pt x="902" y="223"/>
                    </a:lnTo>
                    <a:lnTo>
                      <a:pt x="902" y="214"/>
                    </a:lnTo>
                    <a:lnTo>
                      <a:pt x="902" y="163"/>
                    </a:lnTo>
                    <a:lnTo>
                      <a:pt x="901" y="153"/>
                    </a:lnTo>
                    <a:lnTo>
                      <a:pt x="900" y="142"/>
                    </a:lnTo>
                    <a:lnTo>
                      <a:pt x="898" y="130"/>
                    </a:lnTo>
                    <a:lnTo>
                      <a:pt x="893" y="121"/>
                    </a:lnTo>
                    <a:lnTo>
                      <a:pt x="889" y="110"/>
                    </a:lnTo>
                    <a:lnTo>
                      <a:pt x="884" y="100"/>
                    </a:lnTo>
                    <a:lnTo>
                      <a:pt x="878" y="90"/>
                    </a:lnTo>
                    <a:lnTo>
                      <a:pt x="871" y="82"/>
                    </a:lnTo>
                    <a:lnTo>
                      <a:pt x="863" y="73"/>
                    </a:lnTo>
                    <a:lnTo>
                      <a:pt x="855" y="66"/>
                    </a:lnTo>
                    <a:lnTo>
                      <a:pt x="846" y="58"/>
                    </a:lnTo>
                    <a:lnTo>
                      <a:pt x="838" y="52"/>
                    </a:lnTo>
                    <a:lnTo>
                      <a:pt x="827" y="47"/>
                    </a:lnTo>
                    <a:lnTo>
                      <a:pt x="817" y="42"/>
                    </a:lnTo>
                    <a:lnTo>
                      <a:pt x="807" y="38"/>
                    </a:lnTo>
                    <a:lnTo>
                      <a:pt x="795" y="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venir Book" panose="02000503020000020003" pitchFamily="2" charset="0"/>
                </a:endParaRPr>
              </a:p>
            </p:txBody>
          </p:sp>
          <p:sp>
            <p:nvSpPr>
              <p:cNvPr id="14" name="Freeform 1919">
                <a:extLst>
                  <a:ext uri="{FF2B5EF4-FFF2-40B4-BE49-F238E27FC236}">
                    <a16:creationId xmlns:a16="http://schemas.microsoft.com/office/drawing/2014/main" id="{31B5AAC2-05D3-05E0-74FC-DF3F37C42D2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287125" y="887413"/>
                <a:ext cx="228600" cy="166688"/>
              </a:xfrm>
              <a:custGeom>
                <a:avLst/>
                <a:gdLst>
                  <a:gd name="T0" fmla="*/ 319 w 722"/>
                  <a:gd name="T1" fmla="*/ 448 h 524"/>
                  <a:gd name="T2" fmla="*/ 270 w 722"/>
                  <a:gd name="T3" fmla="*/ 423 h 524"/>
                  <a:gd name="T4" fmla="*/ 236 w 722"/>
                  <a:gd name="T5" fmla="*/ 381 h 524"/>
                  <a:gd name="T6" fmla="*/ 219 w 722"/>
                  <a:gd name="T7" fmla="*/ 327 h 524"/>
                  <a:gd name="T8" fmla="*/ 225 w 722"/>
                  <a:gd name="T9" fmla="*/ 270 h 524"/>
                  <a:gd name="T10" fmla="*/ 251 w 722"/>
                  <a:gd name="T11" fmla="*/ 222 h 524"/>
                  <a:gd name="T12" fmla="*/ 293 w 722"/>
                  <a:gd name="T13" fmla="*/ 187 h 524"/>
                  <a:gd name="T14" fmla="*/ 347 w 722"/>
                  <a:gd name="T15" fmla="*/ 171 h 524"/>
                  <a:gd name="T16" fmla="*/ 403 w 722"/>
                  <a:gd name="T17" fmla="*/ 176 h 524"/>
                  <a:gd name="T18" fmla="*/ 452 w 722"/>
                  <a:gd name="T19" fmla="*/ 203 h 524"/>
                  <a:gd name="T20" fmla="*/ 487 w 722"/>
                  <a:gd name="T21" fmla="*/ 245 h 524"/>
                  <a:gd name="T22" fmla="*/ 503 w 722"/>
                  <a:gd name="T23" fmla="*/ 298 h 524"/>
                  <a:gd name="T24" fmla="*/ 498 w 722"/>
                  <a:gd name="T25" fmla="*/ 355 h 524"/>
                  <a:gd name="T26" fmla="*/ 471 w 722"/>
                  <a:gd name="T27" fmla="*/ 403 h 524"/>
                  <a:gd name="T28" fmla="*/ 429 w 722"/>
                  <a:gd name="T29" fmla="*/ 438 h 524"/>
                  <a:gd name="T30" fmla="*/ 375 w 722"/>
                  <a:gd name="T31" fmla="*/ 455 h 524"/>
                  <a:gd name="T32" fmla="*/ 452 w 722"/>
                  <a:gd name="T33" fmla="*/ 15 h 524"/>
                  <a:gd name="T34" fmla="*/ 447 w 722"/>
                  <a:gd name="T35" fmla="*/ 4 h 524"/>
                  <a:gd name="T36" fmla="*/ 437 w 722"/>
                  <a:gd name="T37" fmla="*/ 0 h 524"/>
                  <a:gd name="T38" fmla="*/ 426 w 722"/>
                  <a:gd name="T39" fmla="*/ 4 h 524"/>
                  <a:gd name="T40" fmla="*/ 422 w 722"/>
                  <a:gd name="T41" fmla="*/ 15 h 524"/>
                  <a:gd name="T42" fmla="*/ 305 w 722"/>
                  <a:gd name="T43" fmla="*/ 76 h 524"/>
                  <a:gd name="T44" fmla="*/ 300 w 722"/>
                  <a:gd name="T45" fmla="*/ 12 h 524"/>
                  <a:gd name="T46" fmla="*/ 294 w 722"/>
                  <a:gd name="T47" fmla="*/ 3 h 524"/>
                  <a:gd name="T48" fmla="*/ 283 w 722"/>
                  <a:gd name="T49" fmla="*/ 1 h 524"/>
                  <a:gd name="T50" fmla="*/ 274 w 722"/>
                  <a:gd name="T51" fmla="*/ 7 h 524"/>
                  <a:gd name="T52" fmla="*/ 271 w 722"/>
                  <a:gd name="T53" fmla="*/ 78 h 524"/>
                  <a:gd name="T54" fmla="*/ 216 w 722"/>
                  <a:gd name="T55" fmla="*/ 89 h 524"/>
                  <a:gd name="T56" fmla="*/ 164 w 722"/>
                  <a:gd name="T57" fmla="*/ 111 h 524"/>
                  <a:gd name="T58" fmla="*/ 118 w 722"/>
                  <a:gd name="T59" fmla="*/ 142 h 524"/>
                  <a:gd name="T60" fmla="*/ 78 w 722"/>
                  <a:gd name="T61" fmla="*/ 180 h 524"/>
                  <a:gd name="T62" fmla="*/ 45 w 722"/>
                  <a:gd name="T63" fmla="*/ 225 h 524"/>
                  <a:gd name="T64" fmla="*/ 22 w 722"/>
                  <a:gd name="T65" fmla="*/ 277 h 524"/>
                  <a:gd name="T66" fmla="*/ 5 w 722"/>
                  <a:gd name="T67" fmla="*/ 334 h 524"/>
                  <a:gd name="T68" fmla="*/ 0 w 722"/>
                  <a:gd name="T69" fmla="*/ 395 h 524"/>
                  <a:gd name="T70" fmla="*/ 3 w 722"/>
                  <a:gd name="T71" fmla="*/ 516 h 524"/>
                  <a:gd name="T72" fmla="*/ 13 w 722"/>
                  <a:gd name="T73" fmla="*/ 522 h 524"/>
                  <a:gd name="T74" fmla="*/ 712 w 722"/>
                  <a:gd name="T75" fmla="*/ 521 h 524"/>
                  <a:gd name="T76" fmla="*/ 721 w 722"/>
                  <a:gd name="T77" fmla="*/ 514 h 524"/>
                  <a:gd name="T78" fmla="*/ 722 w 722"/>
                  <a:gd name="T79" fmla="*/ 379 h 524"/>
                  <a:gd name="T80" fmla="*/ 713 w 722"/>
                  <a:gd name="T81" fmla="*/ 319 h 524"/>
                  <a:gd name="T82" fmla="*/ 696 w 722"/>
                  <a:gd name="T83" fmla="*/ 264 h 524"/>
                  <a:gd name="T84" fmla="*/ 669 w 722"/>
                  <a:gd name="T85" fmla="*/ 214 h 524"/>
                  <a:gd name="T86" fmla="*/ 635 w 722"/>
                  <a:gd name="T87" fmla="*/ 170 h 524"/>
                  <a:gd name="T88" fmla="*/ 594 w 722"/>
                  <a:gd name="T89" fmla="*/ 133 h 524"/>
                  <a:gd name="T90" fmla="*/ 547 w 722"/>
                  <a:gd name="T91" fmla="*/ 105 h 524"/>
                  <a:gd name="T92" fmla="*/ 495 w 722"/>
                  <a:gd name="T93" fmla="*/ 86 h 524"/>
                  <a:gd name="T94" fmla="*/ 452 w 722"/>
                  <a:gd name="T95" fmla="*/ 78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22" h="524">
                    <a:moveTo>
                      <a:pt x="362" y="455"/>
                    </a:moveTo>
                    <a:lnTo>
                      <a:pt x="347" y="455"/>
                    </a:lnTo>
                    <a:lnTo>
                      <a:pt x="333" y="453"/>
                    </a:lnTo>
                    <a:lnTo>
                      <a:pt x="319" y="448"/>
                    </a:lnTo>
                    <a:lnTo>
                      <a:pt x="306" y="444"/>
                    </a:lnTo>
                    <a:lnTo>
                      <a:pt x="293" y="438"/>
                    </a:lnTo>
                    <a:lnTo>
                      <a:pt x="281" y="431"/>
                    </a:lnTo>
                    <a:lnTo>
                      <a:pt x="270" y="423"/>
                    </a:lnTo>
                    <a:lnTo>
                      <a:pt x="261" y="413"/>
                    </a:lnTo>
                    <a:lnTo>
                      <a:pt x="251" y="403"/>
                    </a:lnTo>
                    <a:lnTo>
                      <a:pt x="243" y="393"/>
                    </a:lnTo>
                    <a:lnTo>
                      <a:pt x="236" y="381"/>
                    </a:lnTo>
                    <a:lnTo>
                      <a:pt x="230" y="368"/>
                    </a:lnTo>
                    <a:lnTo>
                      <a:pt x="225" y="355"/>
                    </a:lnTo>
                    <a:lnTo>
                      <a:pt x="221" y="341"/>
                    </a:lnTo>
                    <a:lnTo>
                      <a:pt x="219" y="327"/>
                    </a:lnTo>
                    <a:lnTo>
                      <a:pt x="219" y="312"/>
                    </a:lnTo>
                    <a:lnTo>
                      <a:pt x="219" y="298"/>
                    </a:lnTo>
                    <a:lnTo>
                      <a:pt x="221" y="284"/>
                    </a:lnTo>
                    <a:lnTo>
                      <a:pt x="225" y="270"/>
                    </a:lnTo>
                    <a:lnTo>
                      <a:pt x="230" y="258"/>
                    </a:lnTo>
                    <a:lnTo>
                      <a:pt x="236" y="245"/>
                    </a:lnTo>
                    <a:lnTo>
                      <a:pt x="243" y="233"/>
                    </a:lnTo>
                    <a:lnTo>
                      <a:pt x="251" y="222"/>
                    </a:lnTo>
                    <a:lnTo>
                      <a:pt x="261" y="211"/>
                    </a:lnTo>
                    <a:lnTo>
                      <a:pt x="270" y="203"/>
                    </a:lnTo>
                    <a:lnTo>
                      <a:pt x="281" y="194"/>
                    </a:lnTo>
                    <a:lnTo>
                      <a:pt x="293" y="187"/>
                    </a:lnTo>
                    <a:lnTo>
                      <a:pt x="306" y="181"/>
                    </a:lnTo>
                    <a:lnTo>
                      <a:pt x="319" y="176"/>
                    </a:lnTo>
                    <a:lnTo>
                      <a:pt x="333" y="173"/>
                    </a:lnTo>
                    <a:lnTo>
                      <a:pt x="347" y="171"/>
                    </a:lnTo>
                    <a:lnTo>
                      <a:pt x="362" y="170"/>
                    </a:lnTo>
                    <a:lnTo>
                      <a:pt x="375" y="171"/>
                    </a:lnTo>
                    <a:lnTo>
                      <a:pt x="391" y="173"/>
                    </a:lnTo>
                    <a:lnTo>
                      <a:pt x="403" y="176"/>
                    </a:lnTo>
                    <a:lnTo>
                      <a:pt x="416" y="181"/>
                    </a:lnTo>
                    <a:lnTo>
                      <a:pt x="429" y="187"/>
                    </a:lnTo>
                    <a:lnTo>
                      <a:pt x="441" y="194"/>
                    </a:lnTo>
                    <a:lnTo>
                      <a:pt x="452" y="203"/>
                    </a:lnTo>
                    <a:lnTo>
                      <a:pt x="462" y="211"/>
                    </a:lnTo>
                    <a:lnTo>
                      <a:pt x="471" y="222"/>
                    </a:lnTo>
                    <a:lnTo>
                      <a:pt x="480" y="233"/>
                    </a:lnTo>
                    <a:lnTo>
                      <a:pt x="487" y="245"/>
                    </a:lnTo>
                    <a:lnTo>
                      <a:pt x="492" y="258"/>
                    </a:lnTo>
                    <a:lnTo>
                      <a:pt x="498" y="270"/>
                    </a:lnTo>
                    <a:lnTo>
                      <a:pt x="501" y="284"/>
                    </a:lnTo>
                    <a:lnTo>
                      <a:pt x="503" y="298"/>
                    </a:lnTo>
                    <a:lnTo>
                      <a:pt x="504" y="312"/>
                    </a:lnTo>
                    <a:lnTo>
                      <a:pt x="503" y="327"/>
                    </a:lnTo>
                    <a:lnTo>
                      <a:pt x="501" y="341"/>
                    </a:lnTo>
                    <a:lnTo>
                      <a:pt x="498" y="355"/>
                    </a:lnTo>
                    <a:lnTo>
                      <a:pt x="492" y="368"/>
                    </a:lnTo>
                    <a:lnTo>
                      <a:pt x="487" y="381"/>
                    </a:lnTo>
                    <a:lnTo>
                      <a:pt x="480" y="393"/>
                    </a:lnTo>
                    <a:lnTo>
                      <a:pt x="471" y="403"/>
                    </a:lnTo>
                    <a:lnTo>
                      <a:pt x="462" y="413"/>
                    </a:lnTo>
                    <a:lnTo>
                      <a:pt x="452" y="423"/>
                    </a:lnTo>
                    <a:lnTo>
                      <a:pt x="441" y="431"/>
                    </a:lnTo>
                    <a:lnTo>
                      <a:pt x="429" y="438"/>
                    </a:lnTo>
                    <a:lnTo>
                      <a:pt x="416" y="444"/>
                    </a:lnTo>
                    <a:lnTo>
                      <a:pt x="403" y="450"/>
                    </a:lnTo>
                    <a:lnTo>
                      <a:pt x="391" y="453"/>
                    </a:lnTo>
                    <a:lnTo>
                      <a:pt x="375" y="455"/>
                    </a:lnTo>
                    <a:lnTo>
                      <a:pt x="362" y="456"/>
                    </a:lnTo>
                    <a:lnTo>
                      <a:pt x="362" y="455"/>
                    </a:lnTo>
                    <a:close/>
                    <a:moveTo>
                      <a:pt x="452" y="78"/>
                    </a:moveTo>
                    <a:lnTo>
                      <a:pt x="452" y="15"/>
                    </a:lnTo>
                    <a:lnTo>
                      <a:pt x="452" y="12"/>
                    </a:lnTo>
                    <a:lnTo>
                      <a:pt x="451" y="10"/>
                    </a:lnTo>
                    <a:lnTo>
                      <a:pt x="449" y="7"/>
                    </a:lnTo>
                    <a:lnTo>
                      <a:pt x="447" y="4"/>
                    </a:lnTo>
                    <a:lnTo>
                      <a:pt x="445" y="3"/>
                    </a:lnTo>
                    <a:lnTo>
                      <a:pt x="443" y="1"/>
                    </a:lnTo>
                    <a:lnTo>
                      <a:pt x="440" y="1"/>
                    </a:lnTo>
                    <a:lnTo>
                      <a:pt x="437" y="0"/>
                    </a:lnTo>
                    <a:lnTo>
                      <a:pt x="434" y="1"/>
                    </a:lnTo>
                    <a:lnTo>
                      <a:pt x="431" y="1"/>
                    </a:lnTo>
                    <a:lnTo>
                      <a:pt x="429" y="3"/>
                    </a:lnTo>
                    <a:lnTo>
                      <a:pt x="426" y="4"/>
                    </a:lnTo>
                    <a:lnTo>
                      <a:pt x="425" y="7"/>
                    </a:lnTo>
                    <a:lnTo>
                      <a:pt x="423" y="10"/>
                    </a:lnTo>
                    <a:lnTo>
                      <a:pt x="423" y="12"/>
                    </a:lnTo>
                    <a:lnTo>
                      <a:pt x="422" y="15"/>
                    </a:lnTo>
                    <a:lnTo>
                      <a:pt x="422" y="76"/>
                    </a:lnTo>
                    <a:lnTo>
                      <a:pt x="419" y="76"/>
                    </a:lnTo>
                    <a:lnTo>
                      <a:pt x="418" y="76"/>
                    </a:lnTo>
                    <a:lnTo>
                      <a:pt x="305" y="76"/>
                    </a:lnTo>
                    <a:lnTo>
                      <a:pt x="303" y="76"/>
                    </a:lnTo>
                    <a:lnTo>
                      <a:pt x="301" y="76"/>
                    </a:lnTo>
                    <a:lnTo>
                      <a:pt x="301" y="15"/>
                    </a:lnTo>
                    <a:lnTo>
                      <a:pt x="300" y="12"/>
                    </a:lnTo>
                    <a:lnTo>
                      <a:pt x="300" y="10"/>
                    </a:lnTo>
                    <a:lnTo>
                      <a:pt x="298" y="7"/>
                    </a:lnTo>
                    <a:lnTo>
                      <a:pt x="297" y="4"/>
                    </a:lnTo>
                    <a:lnTo>
                      <a:pt x="294" y="3"/>
                    </a:lnTo>
                    <a:lnTo>
                      <a:pt x="292" y="1"/>
                    </a:lnTo>
                    <a:lnTo>
                      <a:pt x="289" y="1"/>
                    </a:lnTo>
                    <a:lnTo>
                      <a:pt x="286" y="0"/>
                    </a:lnTo>
                    <a:lnTo>
                      <a:pt x="283" y="1"/>
                    </a:lnTo>
                    <a:lnTo>
                      <a:pt x="280" y="1"/>
                    </a:lnTo>
                    <a:lnTo>
                      <a:pt x="278" y="3"/>
                    </a:lnTo>
                    <a:lnTo>
                      <a:pt x="276" y="4"/>
                    </a:lnTo>
                    <a:lnTo>
                      <a:pt x="274" y="7"/>
                    </a:lnTo>
                    <a:lnTo>
                      <a:pt x="273" y="10"/>
                    </a:lnTo>
                    <a:lnTo>
                      <a:pt x="271" y="12"/>
                    </a:lnTo>
                    <a:lnTo>
                      <a:pt x="271" y="15"/>
                    </a:lnTo>
                    <a:lnTo>
                      <a:pt x="271" y="78"/>
                    </a:lnTo>
                    <a:lnTo>
                      <a:pt x="256" y="79"/>
                    </a:lnTo>
                    <a:lnTo>
                      <a:pt x="243" y="83"/>
                    </a:lnTo>
                    <a:lnTo>
                      <a:pt x="229" y="86"/>
                    </a:lnTo>
                    <a:lnTo>
                      <a:pt x="216" y="89"/>
                    </a:lnTo>
                    <a:lnTo>
                      <a:pt x="202" y="95"/>
                    </a:lnTo>
                    <a:lnTo>
                      <a:pt x="189" y="99"/>
                    </a:lnTo>
                    <a:lnTo>
                      <a:pt x="176" y="105"/>
                    </a:lnTo>
                    <a:lnTo>
                      <a:pt x="164" y="111"/>
                    </a:lnTo>
                    <a:lnTo>
                      <a:pt x="151" y="118"/>
                    </a:lnTo>
                    <a:lnTo>
                      <a:pt x="140" y="126"/>
                    </a:lnTo>
                    <a:lnTo>
                      <a:pt x="129" y="133"/>
                    </a:lnTo>
                    <a:lnTo>
                      <a:pt x="118" y="142"/>
                    </a:lnTo>
                    <a:lnTo>
                      <a:pt x="107" y="150"/>
                    </a:lnTo>
                    <a:lnTo>
                      <a:pt x="97" y="160"/>
                    </a:lnTo>
                    <a:lnTo>
                      <a:pt x="87" y="170"/>
                    </a:lnTo>
                    <a:lnTo>
                      <a:pt x="78" y="180"/>
                    </a:lnTo>
                    <a:lnTo>
                      <a:pt x="69" y="191"/>
                    </a:lnTo>
                    <a:lnTo>
                      <a:pt x="61" y="202"/>
                    </a:lnTo>
                    <a:lnTo>
                      <a:pt x="53" y="214"/>
                    </a:lnTo>
                    <a:lnTo>
                      <a:pt x="45" y="225"/>
                    </a:lnTo>
                    <a:lnTo>
                      <a:pt x="39" y="238"/>
                    </a:lnTo>
                    <a:lnTo>
                      <a:pt x="32" y="251"/>
                    </a:lnTo>
                    <a:lnTo>
                      <a:pt x="27" y="264"/>
                    </a:lnTo>
                    <a:lnTo>
                      <a:pt x="22" y="277"/>
                    </a:lnTo>
                    <a:lnTo>
                      <a:pt x="16" y="291"/>
                    </a:lnTo>
                    <a:lnTo>
                      <a:pt x="12" y="305"/>
                    </a:lnTo>
                    <a:lnTo>
                      <a:pt x="9" y="319"/>
                    </a:lnTo>
                    <a:lnTo>
                      <a:pt x="5" y="334"/>
                    </a:lnTo>
                    <a:lnTo>
                      <a:pt x="3" y="349"/>
                    </a:lnTo>
                    <a:lnTo>
                      <a:pt x="2" y="364"/>
                    </a:lnTo>
                    <a:lnTo>
                      <a:pt x="1" y="379"/>
                    </a:lnTo>
                    <a:lnTo>
                      <a:pt x="0" y="395"/>
                    </a:lnTo>
                    <a:lnTo>
                      <a:pt x="0" y="507"/>
                    </a:lnTo>
                    <a:lnTo>
                      <a:pt x="1" y="511"/>
                    </a:lnTo>
                    <a:lnTo>
                      <a:pt x="2" y="514"/>
                    </a:lnTo>
                    <a:lnTo>
                      <a:pt x="3" y="516"/>
                    </a:lnTo>
                    <a:lnTo>
                      <a:pt x="5" y="518"/>
                    </a:lnTo>
                    <a:lnTo>
                      <a:pt x="8" y="520"/>
                    </a:lnTo>
                    <a:lnTo>
                      <a:pt x="10" y="521"/>
                    </a:lnTo>
                    <a:lnTo>
                      <a:pt x="13" y="522"/>
                    </a:lnTo>
                    <a:lnTo>
                      <a:pt x="15" y="524"/>
                    </a:lnTo>
                    <a:lnTo>
                      <a:pt x="707" y="522"/>
                    </a:lnTo>
                    <a:lnTo>
                      <a:pt x="710" y="522"/>
                    </a:lnTo>
                    <a:lnTo>
                      <a:pt x="712" y="521"/>
                    </a:lnTo>
                    <a:lnTo>
                      <a:pt x="715" y="520"/>
                    </a:lnTo>
                    <a:lnTo>
                      <a:pt x="718" y="518"/>
                    </a:lnTo>
                    <a:lnTo>
                      <a:pt x="720" y="516"/>
                    </a:lnTo>
                    <a:lnTo>
                      <a:pt x="721" y="514"/>
                    </a:lnTo>
                    <a:lnTo>
                      <a:pt x="722" y="511"/>
                    </a:lnTo>
                    <a:lnTo>
                      <a:pt x="722" y="509"/>
                    </a:lnTo>
                    <a:lnTo>
                      <a:pt x="722" y="394"/>
                    </a:lnTo>
                    <a:lnTo>
                      <a:pt x="722" y="379"/>
                    </a:lnTo>
                    <a:lnTo>
                      <a:pt x="721" y="364"/>
                    </a:lnTo>
                    <a:lnTo>
                      <a:pt x="719" y="349"/>
                    </a:lnTo>
                    <a:lnTo>
                      <a:pt x="717" y="334"/>
                    </a:lnTo>
                    <a:lnTo>
                      <a:pt x="713" y="319"/>
                    </a:lnTo>
                    <a:lnTo>
                      <a:pt x="710" y="305"/>
                    </a:lnTo>
                    <a:lnTo>
                      <a:pt x="706" y="291"/>
                    </a:lnTo>
                    <a:lnTo>
                      <a:pt x="702" y="277"/>
                    </a:lnTo>
                    <a:lnTo>
                      <a:pt x="696" y="264"/>
                    </a:lnTo>
                    <a:lnTo>
                      <a:pt x="690" y="251"/>
                    </a:lnTo>
                    <a:lnTo>
                      <a:pt x="684" y="238"/>
                    </a:lnTo>
                    <a:lnTo>
                      <a:pt x="677" y="225"/>
                    </a:lnTo>
                    <a:lnTo>
                      <a:pt x="669" y="214"/>
                    </a:lnTo>
                    <a:lnTo>
                      <a:pt x="662" y="202"/>
                    </a:lnTo>
                    <a:lnTo>
                      <a:pt x="653" y="191"/>
                    </a:lnTo>
                    <a:lnTo>
                      <a:pt x="645" y="180"/>
                    </a:lnTo>
                    <a:lnTo>
                      <a:pt x="635" y="170"/>
                    </a:lnTo>
                    <a:lnTo>
                      <a:pt x="625" y="160"/>
                    </a:lnTo>
                    <a:lnTo>
                      <a:pt x="616" y="150"/>
                    </a:lnTo>
                    <a:lnTo>
                      <a:pt x="605" y="142"/>
                    </a:lnTo>
                    <a:lnTo>
                      <a:pt x="594" y="133"/>
                    </a:lnTo>
                    <a:lnTo>
                      <a:pt x="582" y="126"/>
                    </a:lnTo>
                    <a:lnTo>
                      <a:pt x="571" y="118"/>
                    </a:lnTo>
                    <a:lnTo>
                      <a:pt x="559" y="112"/>
                    </a:lnTo>
                    <a:lnTo>
                      <a:pt x="547" y="105"/>
                    </a:lnTo>
                    <a:lnTo>
                      <a:pt x="534" y="100"/>
                    </a:lnTo>
                    <a:lnTo>
                      <a:pt x="521" y="95"/>
                    </a:lnTo>
                    <a:lnTo>
                      <a:pt x="507" y="90"/>
                    </a:lnTo>
                    <a:lnTo>
                      <a:pt x="495" y="86"/>
                    </a:lnTo>
                    <a:lnTo>
                      <a:pt x="481" y="83"/>
                    </a:lnTo>
                    <a:lnTo>
                      <a:pt x="467" y="81"/>
                    </a:lnTo>
                    <a:lnTo>
                      <a:pt x="452" y="78"/>
                    </a:lnTo>
                    <a:lnTo>
                      <a:pt x="452" y="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venir Book" panose="02000503020000020003" pitchFamily="2" charset="0"/>
                </a:endParaRPr>
              </a:p>
            </p:txBody>
          </p:sp>
        </p:grpSp>
      </p:grpSp>
      <p:grpSp>
        <p:nvGrpSpPr>
          <p:cNvPr id="15" name="Group 58">
            <a:extLst>
              <a:ext uri="{FF2B5EF4-FFF2-40B4-BE49-F238E27FC236}">
                <a16:creationId xmlns:a16="http://schemas.microsoft.com/office/drawing/2014/main" id="{758CA3D6-7CD5-CED5-8A54-CB9DF3A7799F}"/>
              </a:ext>
            </a:extLst>
          </p:cNvPr>
          <p:cNvGrpSpPr/>
          <p:nvPr/>
        </p:nvGrpSpPr>
        <p:grpSpPr>
          <a:xfrm>
            <a:off x="496681" y="3363512"/>
            <a:ext cx="1375349" cy="300827"/>
            <a:chOff x="263925" y="3083991"/>
            <a:chExt cx="1375349" cy="300827"/>
          </a:xfrm>
        </p:grpSpPr>
        <p:sp>
          <p:nvSpPr>
            <p:cNvPr id="16" name="Oval 34">
              <a:extLst>
                <a:ext uri="{FF2B5EF4-FFF2-40B4-BE49-F238E27FC236}">
                  <a16:creationId xmlns:a16="http://schemas.microsoft.com/office/drawing/2014/main" id="{C3366B7B-3024-E619-4928-3DD2A1D68308}"/>
                </a:ext>
              </a:extLst>
            </p:cNvPr>
            <p:cNvSpPr/>
            <p:nvPr/>
          </p:nvSpPr>
          <p:spPr>
            <a:xfrm>
              <a:off x="263925" y="3083991"/>
              <a:ext cx="300827" cy="3008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17" name="TextBox 35">
              <a:extLst>
                <a:ext uri="{FF2B5EF4-FFF2-40B4-BE49-F238E27FC236}">
                  <a16:creationId xmlns:a16="http://schemas.microsoft.com/office/drawing/2014/main" id="{0347986F-54F7-99BA-4A78-3A48D0EC03D8}"/>
                </a:ext>
              </a:extLst>
            </p:cNvPr>
            <p:cNvSpPr txBox="1"/>
            <p:nvPr/>
          </p:nvSpPr>
          <p:spPr>
            <a:xfrm>
              <a:off x="639000" y="3180543"/>
              <a:ext cx="100027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700" i="1" dirty="0" err="1">
                  <a:latin typeface="Avenir Book" panose="02000503020000020003" pitchFamily="2" charset="0"/>
                </a:rPr>
                <a:t>Twitter.com</a:t>
              </a:r>
              <a:r>
                <a:rPr lang="en-US" sz="700" i="1" dirty="0">
                  <a:latin typeface="Avenir Book" panose="02000503020000020003" pitchFamily="2" charset="0"/>
                </a:rPr>
                <a:t>/ /_</a:t>
              </a:r>
              <a:r>
                <a:rPr lang="en-US" sz="700" i="1" dirty="0" err="1">
                  <a:latin typeface="Avenir Book" panose="02000503020000020003" pitchFamily="2" charset="0"/>
                </a:rPr>
                <a:t>monprofil</a:t>
              </a:r>
              <a:endParaRPr lang="en-US" sz="700" i="1" dirty="0">
                <a:latin typeface="Avenir Book" panose="02000503020000020003" pitchFamily="2" charset="0"/>
              </a:endParaRPr>
            </a:p>
          </p:txBody>
        </p:sp>
        <p:sp>
          <p:nvSpPr>
            <p:cNvPr id="18" name="Freeform 155">
              <a:extLst>
                <a:ext uri="{FF2B5EF4-FFF2-40B4-BE49-F238E27FC236}">
                  <a16:creationId xmlns:a16="http://schemas.microsoft.com/office/drawing/2014/main" id="{A86F1D67-C0BB-5B0E-FE34-A61EFA443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388" y="3187297"/>
              <a:ext cx="69901" cy="94214"/>
            </a:xfrm>
            <a:custGeom>
              <a:avLst/>
              <a:gdLst>
                <a:gd name="T0" fmla="*/ 0 w 68"/>
                <a:gd name="T1" fmla="*/ 12 h 92"/>
                <a:gd name="T2" fmla="*/ 12 w 68"/>
                <a:gd name="T3" fmla="*/ 0 h 92"/>
                <a:gd name="T4" fmla="*/ 24 w 68"/>
                <a:gd name="T5" fmla="*/ 12 h 92"/>
                <a:gd name="T6" fmla="*/ 24 w 68"/>
                <a:gd name="T7" fmla="*/ 20 h 92"/>
                <a:gd name="T8" fmla="*/ 56 w 68"/>
                <a:gd name="T9" fmla="*/ 20 h 92"/>
                <a:gd name="T10" fmla="*/ 68 w 68"/>
                <a:gd name="T11" fmla="*/ 32 h 92"/>
                <a:gd name="T12" fmla="*/ 56 w 68"/>
                <a:gd name="T13" fmla="*/ 44 h 92"/>
                <a:gd name="T14" fmla="*/ 24 w 68"/>
                <a:gd name="T15" fmla="*/ 44 h 92"/>
                <a:gd name="T16" fmla="*/ 24 w 68"/>
                <a:gd name="T17" fmla="*/ 56 h 92"/>
                <a:gd name="T18" fmla="*/ 36 w 68"/>
                <a:gd name="T19" fmla="*/ 68 h 92"/>
                <a:gd name="T20" fmla="*/ 56 w 68"/>
                <a:gd name="T21" fmla="*/ 68 h 92"/>
                <a:gd name="T22" fmla="*/ 68 w 68"/>
                <a:gd name="T23" fmla="*/ 80 h 92"/>
                <a:gd name="T24" fmla="*/ 56 w 68"/>
                <a:gd name="T25" fmla="*/ 92 h 92"/>
                <a:gd name="T26" fmla="*/ 32 w 68"/>
                <a:gd name="T27" fmla="*/ 92 h 92"/>
                <a:gd name="T28" fmla="*/ 0 w 68"/>
                <a:gd name="T29" fmla="*/ 60 h 92"/>
                <a:gd name="T30" fmla="*/ 0 w 68"/>
                <a:gd name="T31" fmla="*/ 1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92">
                  <a:moveTo>
                    <a:pt x="0" y="12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63" y="20"/>
                    <a:pt x="68" y="25"/>
                    <a:pt x="68" y="32"/>
                  </a:cubicBezTo>
                  <a:cubicBezTo>
                    <a:pt x="68" y="39"/>
                    <a:pt x="63" y="44"/>
                    <a:pt x="56" y="44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63"/>
                    <a:pt x="29" y="68"/>
                    <a:pt x="36" y="68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63" y="68"/>
                    <a:pt x="68" y="73"/>
                    <a:pt x="68" y="80"/>
                  </a:cubicBezTo>
                  <a:cubicBezTo>
                    <a:pt x="68" y="87"/>
                    <a:pt x="63" y="92"/>
                    <a:pt x="56" y="92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14" y="92"/>
                    <a:pt x="0" y="78"/>
                    <a:pt x="0" y="60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Avenir Book" panose="02000503020000020003" pitchFamily="2" charset="0"/>
              </a:endParaRPr>
            </a:p>
          </p:txBody>
        </p:sp>
      </p:grpSp>
      <p:grpSp>
        <p:nvGrpSpPr>
          <p:cNvPr id="19" name="Group 57">
            <a:extLst>
              <a:ext uri="{FF2B5EF4-FFF2-40B4-BE49-F238E27FC236}">
                <a16:creationId xmlns:a16="http://schemas.microsoft.com/office/drawing/2014/main" id="{0EEA3782-C9D1-E69B-3984-325C47AF855A}"/>
              </a:ext>
            </a:extLst>
          </p:cNvPr>
          <p:cNvGrpSpPr/>
          <p:nvPr/>
        </p:nvGrpSpPr>
        <p:grpSpPr>
          <a:xfrm>
            <a:off x="496681" y="3081535"/>
            <a:ext cx="1372143" cy="300827"/>
            <a:chOff x="263925" y="2805127"/>
            <a:chExt cx="1372143" cy="300827"/>
          </a:xfrm>
        </p:grpSpPr>
        <p:sp>
          <p:nvSpPr>
            <p:cNvPr id="20" name="Oval 25">
              <a:extLst>
                <a:ext uri="{FF2B5EF4-FFF2-40B4-BE49-F238E27FC236}">
                  <a16:creationId xmlns:a16="http://schemas.microsoft.com/office/drawing/2014/main" id="{E62026EC-3723-B7B0-6669-9CF6ABB09D79}"/>
                </a:ext>
              </a:extLst>
            </p:cNvPr>
            <p:cNvSpPr/>
            <p:nvPr/>
          </p:nvSpPr>
          <p:spPr>
            <a:xfrm>
              <a:off x="263925" y="2805127"/>
              <a:ext cx="300827" cy="3008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21" name="TextBox 26">
              <a:extLst>
                <a:ext uri="{FF2B5EF4-FFF2-40B4-BE49-F238E27FC236}">
                  <a16:creationId xmlns:a16="http://schemas.microsoft.com/office/drawing/2014/main" id="{60182EC2-411A-FC0E-CC5A-6F0315C66143}"/>
                </a:ext>
              </a:extLst>
            </p:cNvPr>
            <p:cNvSpPr txBox="1"/>
            <p:nvPr/>
          </p:nvSpPr>
          <p:spPr>
            <a:xfrm>
              <a:off x="639000" y="2901679"/>
              <a:ext cx="997068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700" i="1" dirty="0" err="1">
                  <a:latin typeface="Avenir Book" panose="02000503020000020003" pitchFamily="2" charset="0"/>
                </a:rPr>
                <a:t>Linkedin.com</a:t>
              </a:r>
              <a:r>
                <a:rPr lang="en-US" sz="700" i="1" dirty="0">
                  <a:latin typeface="Avenir Book" panose="02000503020000020003" pitchFamily="2" charset="0"/>
                </a:rPr>
                <a:t>/_</a:t>
              </a:r>
              <a:r>
                <a:rPr lang="en-US" sz="700" i="1" dirty="0" err="1">
                  <a:latin typeface="Avenir Book" panose="02000503020000020003" pitchFamily="2" charset="0"/>
                </a:rPr>
                <a:t>monprofil</a:t>
              </a:r>
              <a:endParaRPr lang="en-US" sz="700" i="1" dirty="0">
                <a:latin typeface="Avenir Book" panose="02000503020000020003" pitchFamily="2" charset="0"/>
              </a:endParaRPr>
            </a:p>
          </p:txBody>
        </p:sp>
        <p:sp>
          <p:nvSpPr>
            <p:cNvPr id="22" name="Freeform 161">
              <a:extLst>
                <a:ext uri="{FF2B5EF4-FFF2-40B4-BE49-F238E27FC236}">
                  <a16:creationId xmlns:a16="http://schemas.microsoft.com/office/drawing/2014/main" id="{76F1D2B7-E3D6-A268-4A0B-7C3EA44635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9423" y="2912882"/>
              <a:ext cx="89831" cy="85316"/>
            </a:xfrm>
            <a:custGeom>
              <a:avLst/>
              <a:gdLst>
                <a:gd name="T0" fmla="*/ 20 w 84"/>
                <a:gd name="T1" fmla="*/ 80 h 80"/>
                <a:gd name="T2" fmla="*/ 0 w 84"/>
                <a:gd name="T3" fmla="*/ 80 h 80"/>
                <a:gd name="T4" fmla="*/ 0 w 84"/>
                <a:gd name="T5" fmla="*/ 28 h 80"/>
                <a:gd name="T6" fmla="*/ 20 w 84"/>
                <a:gd name="T7" fmla="*/ 28 h 80"/>
                <a:gd name="T8" fmla="*/ 20 w 84"/>
                <a:gd name="T9" fmla="*/ 80 h 80"/>
                <a:gd name="T10" fmla="*/ 10 w 84"/>
                <a:gd name="T11" fmla="*/ 20 h 80"/>
                <a:gd name="T12" fmla="*/ 10 w 84"/>
                <a:gd name="T13" fmla="*/ 20 h 80"/>
                <a:gd name="T14" fmla="*/ 0 w 84"/>
                <a:gd name="T15" fmla="*/ 10 h 80"/>
                <a:gd name="T16" fmla="*/ 10 w 84"/>
                <a:gd name="T17" fmla="*/ 0 h 80"/>
                <a:gd name="T18" fmla="*/ 20 w 84"/>
                <a:gd name="T19" fmla="*/ 10 h 80"/>
                <a:gd name="T20" fmla="*/ 10 w 84"/>
                <a:gd name="T21" fmla="*/ 20 h 80"/>
                <a:gd name="T22" fmla="*/ 56 w 84"/>
                <a:gd name="T23" fmla="*/ 44 h 80"/>
                <a:gd name="T24" fmla="*/ 48 w 84"/>
                <a:gd name="T25" fmla="*/ 52 h 80"/>
                <a:gd name="T26" fmla="*/ 48 w 84"/>
                <a:gd name="T27" fmla="*/ 80 h 80"/>
                <a:gd name="T28" fmla="*/ 28 w 84"/>
                <a:gd name="T29" fmla="*/ 80 h 80"/>
                <a:gd name="T30" fmla="*/ 28 w 84"/>
                <a:gd name="T31" fmla="*/ 28 h 80"/>
                <a:gd name="T32" fmla="*/ 48 w 84"/>
                <a:gd name="T33" fmla="*/ 28 h 80"/>
                <a:gd name="T34" fmla="*/ 48 w 84"/>
                <a:gd name="T35" fmla="*/ 34 h 80"/>
                <a:gd name="T36" fmla="*/ 64 w 84"/>
                <a:gd name="T37" fmla="*/ 28 h 80"/>
                <a:gd name="T38" fmla="*/ 84 w 84"/>
                <a:gd name="T39" fmla="*/ 53 h 80"/>
                <a:gd name="T40" fmla="*/ 84 w 84"/>
                <a:gd name="T41" fmla="*/ 80 h 80"/>
                <a:gd name="T42" fmla="*/ 64 w 84"/>
                <a:gd name="T43" fmla="*/ 80 h 80"/>
                <a:gd name="T44" fmla="*/ 64 w 84"/>
                <a:gd name="T45" fmla="*/ 52 h 80"/>
                <a:gd name="T46" fmla="*/ 56 w 84"/>
                <a:gd name="T47" fmla="*/ 4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4" h="80">
                  <a:moveTo>
                    <a:pt x="20" y="80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0" y="28"/>
                    <a:pt x="20" y="28"/>
                    <a:pt x="20" y="28"/>
                  </a:cubicBezTo>
                  <a:lnTo>
                    <a:pt x="20" y="80"/>
                  </a:lnTo>
                  <a:close/>
                  <a:moveTo>
                    <a:pt x="10" y="20"/>
                  </a:moveTo>
                  <a:cubicBezTo>
                    <a:pt x="10" y="20"/>
                    <a:pt x="10" y="20"/>
                    <a:pt x="10" y="20"/>
                  </a:cubicBezTo>
                  <a:cubicBezTo>
                    <a:pt x="4" y="20"/>
                    <a:pt x="0" y="15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16" y="0"/>
                    <a:pt x="20" y="5"/>
                    <a:pt x="20" y="10"/>
                  </a:cubicBezTo>
                  <a:cubicBezTo>
                    <a:pt x="20" y="15"/>
                    <a:pt x="16" y="20"/>
                    <a:pt x="10" y="20"/>
                  </a:cubicBezTo>
                  <a:close/>
                  <a:moveTo>
                    <a:pt x="56" y="44"/>
                  </a:moveTo>
                  <a:cubicBezTo>
                    <a:pt x="52" y="44"/>
                    <a:pt x="48" y="48"/>
                    <a:pt x="48" y="52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8" y="80"/>
                    <a:pt x="28" y="32"/>
                    <a:pt x="28" y="28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54" y="28"/>
                    <a:pt x="64" y="28"/>
                  </a:cubicBezTo>
                  <a:cubicBezTo>
                    <a:pt x="76" y="28"/>
                    <a:pt x="84" y="37"/>
                    <a:pt x="84" y="53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64" y="80"/>
                    <a:pt x="64" y="80"/>
                    <a:pt x="64" y="80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64" y="48"/>
                    <a:pt x="61" y="44"/>
                    <a:pt x="56" y="4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Avenir Book" panose="02000503020000020003" pitchFamily="2" charset="0"/>
              </a:endParaRPr>
            </a:p>
          </p:txBody>
        </p:sp>
      </p:grpSp>
      <p:grpSp>
        <p:nvGrpSpPr>
          <p:cNvPr id="23" name="Group 59">
            <a:extLst>
              <a:ext uri="{FF2B5EF4-FFF2-40B4-BE49-F238E27FC236}">
                <a16:creationId xmlns:a16="http://schemas.microsoft.com/office/drawing/2014/main" id="{FDB54548-F932-D857-E9A2-8DB6FD969140}"/>
              </a:ext>
            </a:extLst>
          </p:cNvPr>
          <p:cNvGrpSpPr/>
          <p:nvPr/>
        </p:nvGrpSpPr>
        <p:grpSpPr>
          <a:xfrm>
            <a:off x="496681" y="3645489"/>
            <a:ext cx="1490765" cy="300827"/>
            <a:chOff x="263925" y="3362856"/>
            <a:chExt cx="1490765" cy="300827"/>
          </a:xfrm>
        </p:grpSpPr>
        <p:sp>
          <p:nvSpPr>
            <p:cNvPr id="24" name="Oval 38">
              <a:extLst>
                <a:ext uri="{FF2B5EF4-FFF2-40B4-BE49-F238E27FC236}">
                  <a16:creationId xmlns:a16="http://schemas.microsoft.com/office/drawing/2014/main" id="{3CD80E6F-F12C-EF1B-6621-0BBCC227D03F}"/>
                </a:ext>
              </a:extLst>
            </p:cNvPr>
            <p:cNvSpPr/>
            <p:nvPr/>
          </p:nvSpPr>
          <p:spPr>
            <a:xfrm>
              <a:off x="263925" y="3362856"/>
              <a:ext cx="300827" cy="3008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25" name="TextBox 39">
              <a:extLst>
                <a:ext uri="{FF2B5EF4-FFF2-40B4-BE49-F238E27FC236}">
                  <a16:creationId xmlns:a16="http://schemas.microsoft.com/office/drawing/2014/main" id="{554FB7FE-5A3D-FE8A-ED25-440D529951D2}"/>
                </a:ext>
              </a:extLst>
            </p:cNvPr>
            <p:cNvSpPr txBox="1"/>
            <p:nvPr/>
          </p:nvSpPr>
          <p:spPr>
            <a:xfrm>
              <a:off x="639000" y="3459408"/>
              <a:ext cx="1115690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700" i="1" dirty="0" err="1">
                  <a:latin typeface="Avenir Book" panose="02000503020000020003" pitchFamily="2" charset="0"/>
                </a:rPr>
                <a:t>Facebook.com</a:t>
              </a:r>
              <a:r>
                <a:rPr lang="en-US" sz="700" i="1" dirty="0">
                  <a:latin typeface="Avenir Book" panose="02000503020000020003" pitchFamily="2" charset="0"/>
                </a:rPr>
                <a:t>/ /_</a:t>
              </a:r>
              <a:r>
                <a:rPr lang="en-US" sz="700" i="1" dirty="0" err="1">
                  <a:latin typeface="Avenir Book" panose="02000503020000020003" pitchFamily="2" charset="0"/>
                </a:rPr>
                <a:t>monprofil</a:t>
              </a:r>
              <a:endParaRPr lang="en-US" sz="700" i="1" dirty="0">
                <a:latin typeface="Avenir Book" panose="02000503020000020003" pitchFamily="2" charset="0"/>
              </a:endParaRPr>
            </a:p>
          </p:txBody>
        </p:sp>
        <p:sp>
          <p:nvSpPr>
            <p:cNvPr id="26" name="Freeform 154">
              <a:extLst>
                <a:ext uri="{FF2B5EF4-FFF2-40B4-BE49-F238E27FC236}">
                  <a16:creationId xmlns:a16="http://schemas.microsoft.com/office/drawing/2014/main" id="{3D4F7D70-6BAF-08ED-C9A2-0DBBD589D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168" y="3460572"/>
              <a:ext cx="56341" cy="105395"/>
            </a:xfrm>
            <a:custGeom>
              <a:avLst/>
              <a:gdLst>
                <a:gd name="T0" fmla="*/ 49 w 49"/>
                <a:gd name="T1" fmla="*/ 28 h 92"/>
                <a:gd name="T2" fmla="*/ 32 w 49"/>
                <a:gd name="T3" fmla="*/ 28 h 92"/>
                <a:gd name="T4" fmla="*/ 32 w 49"/>
                <a:gd name="T5" fmla="*/ 20 h 92"/>
                <a:gd name="T6" fmla="*/ 36 w 49"/>
                <a:gd name="T7" fmla="*/ 16 h 92"/>
                <a:gd name="T8" fmla="*/ 48 w 49"/>
                <a:gd name="T9" fmla="*/ 16 h 92"/>
                <a:gd name="T10" fmla="*/ 48 w 49"/>
                <a:gd name="T11" fmla="*/ 0 h 92"/>
                <a:gd name="T12" fmla="*/ 31 w 49"/>
                <a:gd name="T13" fmla="*/ 0 h 92"/>
                <a:gd name="T14" fmla="*/ 12 w 49"/>
                <a:gd name="T15" fmla="*/ 19 h 92"/>
                <a:gd name="T16" fmla="*/ 12 w 49"/>
                <a:gd name="T17" fmla="*/ 28 h 92"/>
                <a:gd name="T18" fmla="*/ 0 w 49"/>
                <a:gd name="T19" fmla="*/ 28 h 92"/>
                <a:gd name="T20" fmla="*/ 0 w 49"/>
                <a:gd name="T21" fmla="*/ 44 h 92"/>
                <a:gd name="T22" fmla="*/ 12 w 49"/>
                <a:gd name="T23" fmla="*/ 44 h 92"/>
                <a:gd name="T24" fmla="*/ 12 w 49"/>
                <a:gd name="T25" fmla="*/ 92 h 92"/>
                <a:gd name="T26" fmla="*/ 32 w 49"/>
                <a:gd name="T27" fmla="*/ 92 h 92"/>
                <a:gd name="T28" fmla="*/ 32 w 49"/>
                <a:gd name="T29" fmla="*/ 44 h 92"/>
                <a:gd name="T30" fmla="*/ 47 w 49"/>
                <a:gd name="T31" fmla="*/ 44 h 92"/>
                <a:gd name="T32" fmla="*/ 49 w 49"/>
                <a:gd name="T33" fmla="*/ 2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92">
                  <a:moveTo>
                    <a:pt x="49" y="28"/>
                  </a:moveTo>
                  <a:cubicBezTo>
                    <a:pt x="32" y="28"/>
                    <a:pt x="32" y="28"/>
                    <a:pt x="32" y="28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17"/>
                    <a:pt x="34" y="16"/>
                    <a:pt x="36" y="16"/>
                  </a:cubicBezTo>
                  <a:cubicBezTo>
                    <a:pt x="38" y="16"/>
                    <a:pt x="48" y="16"/>
                    <a:pt x="48" y="16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5" y="0"/>
                    <a:pt x="12" y="12"/>
                    <a:pt x="12" y="1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65"/>
                    <a:pt x="12" y="92"/>
                    <a:pt x="12" y="92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32" y="92"/>
                    <a:pt x="32" y="64"/>
                    <a:pt x="32" y="44"/>
                  </a:cubicBezTo>
                  <a:cubicBezTo>
                    <a:pt x="47" y="44"/>
                    <a:pt x="47" y="44"/>
                    <a:pt x="47" y="44"/>
                  </a:cubicBezTo>
                  <a:lnTo>
                    <a:pt x="49" y="2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Avenir Book" panose="02000503020000020003" pitchFamily="2" charset="0"/>
              </a:endParaRPr>
            </a:p>
          </p:txBody>
        </p:sp>
      </p:grpSp>
      <p:grpSp>
        <p:nvGrpSpPr>
          <p:cNvPr id="27" name="Group 63">
            <a:extLst>
              <a:ext uri="{FF2B5EF4-FFF2-40B4-BE49-F238E27FC236}">
                <a16:creationId xmlns:a16="http://schemas.microsoft.com/office/drawing/2014/main" id="{7F614EF1-C1B5-B065-3364-294AD0EC3AC9}"/>
              </a:ext>
            </a:extLst>
          </p:cNvPr>
          <p:cNvGrpSpPr/>
          <p:nvPr/>
        </p:nvGrpSpPr>
        <p:grpSpPr>
          <a:xfrm>
            <a:off x="647094" y="969376"/>
            <a:ext cx="3532836" cy="1501474"/>
            <a:chOff x="414338" y="971252"/>
            <a:chExt cx="3532836" cy="150147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8E06848-16E8-2A9F-63AE-E1538650AC7A}"/>
                </a:ext>
              </a:extLst>
            </p:cNvPr>
            <p:cNvSpPr/>
            <p:nvPr/>
          </p:nvSpPr>
          <p:spPr>
            <a:xfrm>
              <a:off x="2191500" y="971252"/>
              <a:ext cx="225000" cy="15014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grpSp>
          <p:nvGrpSpPr>
            <p:cNvPr id="29" name="Group 62">
              <a:extLst>
                <a:ext uri="{FF2B5EF4-FFF2-40B4-BE49-F238E27FC236}">
                  <a16:creationId xmlns:a16="http://schemas.microsoft.com/office/drawing/2014/main" id="{E8BC531E-A667-8153-6453-BA49C982D99C}"/>
                </a:ext>
              </a:extLst>
            </p:cNvPr>
            <p:cNvGrpSpPr/>
            <p:nvPr/>
          </p:nvGrpSpPr>
          <p:grpSpPr>
            <a:xfrm>
              <a:off x="414338" y="1068312"/>
              <a:ext cx="3532836" cy="1307355"/>
              <a:chOff x="414338" y="1046295"/>
              <a:chExt cx="3532836" cy="1307355"/>
            </a:xfrm>
          </p:grpSpPr>
          <p:sp>
            <p:nvSpPr>
              <p:cNvPr id="30" name="TextBox 1">
                <a:extLst>
                  <a:ext uri="{FF2B5EF4-FFF2-40B4-BE49-F238E27FC236}">
                    <a16:creationId xmlns:a16="http://schemas.microsoft.com/office/drawing/2014/main" id="{C719E2E3-9BC5-CCB3-170D-EF9E187D4A07}"/>
                  </a:ext>
                </a:extLst>
              </p:cNvPr>
              <p:cNvSpPr txBox="1"/>
              <p:nvPr/>
            </p:nvSpPr>
            <p:spPr>
              <a:xfrm>
                <a:off x="1719000" y="1046295"/>
                <a:ext cx="182729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r>
                  <a:rPr lang="en-US" sz="3200" b="1" spc="600" dirty="0">
                    <a:latin typeface="Avenir Book" panose="02000503020000020003" pitchFamily="2" charset="0"/>
                  </a:rPr>
                  <a:t>Valérie</a:t>
                </a:r>
              </a:p>
            </p:txBody>
          </p:sp>
          <p:sp>
            <p:nvSpPr>
              <p:cNvPr id="31" name="TextBox 3">
                <a:extLst>
                  <a:ext uri="{FF2B5EF4-FFF2-40B4-BE49-F238E27FC236}">
                    <a16:creationId xmlns:a16="http://schemas.microsoft.com/office/drawing/2014/main" id="{DA6524B0-6666-1478-4C21-13C17967B33B}"/>
                  </a:ext>
                </a:extLst>
              </p:cNvPr>
              <p:cNvSpPr txBox="1"/>
              <p:nvPr/>
            </p:nvSpPr>
            <p:spPr>
              <a:xfrm>
                <a:off x="1719000" y="1565303"/>
                <a:ext cx="222817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r>
                  <a:rPr lang="en-US" sz="3200" b="1" spc="600" dirty="0">
                    <a:latin typeface="Avenir Book" panose="02000503020000020003" pitchFamily="2" charset="0"/>
                  </a:rPr>
                  <a:t>NGUYEN</a:t>
                </a:r>
              </a:p>
            </p:txBody>
          </p:sp>
          <p:sp>
            <p:nvSpPr>
              <p:cNvPr id="32" name="TextBox 4">
                <a:extLst>
                  <a:ext uri="{FF2B5EF4-FFF2-40B4-BE49-F238E27FC236}">
                    <a16:creationId xmlns:a16="http://schemas.microsoft.com/office/drawing/2014/main" id="{DDECD082-07FB-3909-25AA-D06E2EA20B47}"/>
                  </a:ext>
                </a:extLst>
              </p:cNvPr>
              <p:cNvSpPr txBox="1"/>
              <p:nvPr/>
            </p:nvSpPr>
            <p:spPr>
              <a:xfrm>
                <a:off x="1719000" y="2138206"/>
                <a:ext cx="20361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r>
                  <a:rPr lang="en-US" sz="1400" b="1" dirty="0" err="1">
                    <a:latin typeface="Avenir Book" panose="02000503020000020003" pitchFamily="2" charset="0"/>
                  </a:rPr>
                  <a:t>Titre</a:t>
                </a:r>
                <a:r>
                  <a:rPr lang="en-US" sz="1400" b="1" dirty="0">
                    <a:latin typeface="Avenir Book" panose="02000503020000020003" pitchFamily="2" charset="0"/>
                  </a:rPr>
                  <a:t> du poste recherché</a:t>
                </a:r>
              </a:p>
            </p:txBody>
          </p:sp>
          <p:cxnSp>
            <p:nvCxnSpPr>
              <p:cNvPr id="34" name="Straight Connector 48">
                <a:extLst>
                  <a:ext uri="{FF2B5EF4-FFF2-40B4-BE49-F238E27FC236}">
                    <a16:creationId xmlns:a16="http://schemas.microsoft.com/office/drawing/2014/main" id="{653D9205-95FA-F664-0A6C-392D4403C444}"/>
                  </a:ext>
                </a:extLst>
              </p:cNvPr>
              <p:cNvCxnSpPr/>
              <p:nvPr/>
            </p:nvCxnSpPr>
            <p:spPr>
              <a:xfrm flipH="1">
                <a:off x="414338" y="2257888"/>
                <a:ext cx="1124662" cy="0"/>
              </a:xfrm>
              <a:prstGeom prst="line">
                <a:avLst/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grpSp>
        <p:nvGrpSpPr>
          <p:cNvPr id="35" name="Group 64">
            <a:extLst>
              <a:ext uri="{FF2B5EF4-FFF2-40B4-BE49-F238E27FC236}">
                <a16:creationId xmlns:a16="http://schemas.microsoft.com/office/drawing/2014/main" id="{122E552D-9FC5-9C38-78A1-15375AAA8796}"/>
              </a:ext>
            </a:extLst>
          </p:cNvPr>
          <p:cNvGrpSpPr/>
          <p:nvPr/>
        </p:nvGrpSpPr>
        <p:grpSpPr>
          <a:xfrm>
            <a:off x="2895764" y="2702011"/>
            <a:ext cx="3787470" cy="712689"/>
            <a:chOff x="2663008" y="2719368"/>
            <a:chExt cx="3787470" cy="712689"/>
          </a:xfrm>
        </p:grpSpPr>
        <p:sp>
          <p:nvSpPr>
            <p:cNvPr id="36" name="TextBox 46">
              <a:extLst>
                <a:ext uri="{FF2B5EF4-FFF2-40B4-BE49-F238E27FC236}">
                  <a16:creationId xmlns:a16="http://schemas.microsoft.com/office/drawing/2014/main" id="{90CFDC8D-94DD-E9B0-5B4B-DDC3F3BCDE8D}"/>
                </a:ext>
              </a:extLst>
            </p:cNvPr>
            <p:cNvSpPr txBox="1"/>
            <p:nvPr/>
          </p:nvSpPr>
          <p:spPr>
            <a:xfrm>
              <a:off x="2663008" y="2719368"/>
              <a:ext cx="2159245" cy="215444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400" b="1" spc="300" dirty="0" err="1">
                  <a:latin typeface="Avenir Book" panose="02000503020000020003" pitchFamily="2" charset="0"/>
                </a:rPr>
                <a:t>Profil</a:t>
              </a:r>
              <a:r>
                <a:rPr lang="en-US" sz="1400" b="1" spc="300" dirty="0">
                  <a:latin typeface="Avenir Book" panose="02000503020000020003" pitchFamily="2" charset="0"/>
                </a:rPr>
                <a:t> du </a:t>
              </a:r>
              <a:r>
                <a:rPr lang="en-US" sz="1400" b="1" spc="300" dirty="0" err="1">
                  <a:latin typeface="Avenir Book" panose="02000503020000020003" pitchFamily="2" charset="0"/>
                </a:rPr>
                <a:t>candidat</a:t>
              </a:r>
              <a:endParaRPr lang="en-US" sz="1400" b="1" spc="300" dirty="0">
                <a:latin typeface="Avenir Book" panose="02000503020000020003" pitchFamily="2" charset="0"/>
              </a:endParaRPr>
            </a:p>
          </p:txBody>
        </p:sp>
        <p:sp>
          <p:nvSpPr>
            <p:cNvPr id="37" name="TextBox 50">
              <a:extLst>
                <a:ext uri="{FF2B5EF4-FFF2-40B4-BE49-F238E27FC236}">
                  <a16:creationId xmlns:a16="http://schemas.microsoft.com/office/drawing/2014/main" id="{E8C45A61-C13E-2982-CD3C-D8495CD75855}"/>
                </a:ext>
              </a:extLst>
            </p:cNvPr>
            <p:cNvSpPr txBox="1"/>
            <p:nvPr/>
          </p:nvSpPr>
          <p:spPr>
            <a:xfrm>
              <a:off x="2663008" y="2988859"/>
              <a:ext cx="3787470" cy="443198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  <a:spcAft>
                  <a:spcPts val="300"/>
                </a:spcAft>
              </a:pP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Lorem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ipsum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dolor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sit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Morbi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tristique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sapien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nec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nulla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rutrum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imperdiet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Nullam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faucibus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augue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id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velit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luctus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maximus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Interdum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et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malesuada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fames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ac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ante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ipsum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primis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 in </a:t>
              </a:r>
              <a:r>
                <a:rPr lang="fr-FR" sz="8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faucibus</a:t>
              </a:r>
              <a:r>
                <a:rPr lang="fr-FR" sz="800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</a:p>
          </p:txBody>
        </p:sp>
      </p:grpSp>
      <p:cxnSp>
        <p:nvCxnSpPr>
          <p:cNvPr id="38" name="Straight Connector 51">
            <a:extLst>
              <a:ext uri="{FF2B5EF4-FFF2-40B4-BE49-F238E27FC236}">
                <a16:creationId xmlns:a16="http://schemas.microsoft.com/office/drawing/2014/main" id="{76E85F7D-D33D-AB09-63D0-A3E6914C8D66}"/>
              </a:ext>
            </a:extLst>
          </p:cNvPr>
          <p:cNvCxnSpPr/>
          <p:nvPr/>
        </p:nvCxnSpPr>
        <p:spPr>
          <a:xfrm flipH="1">
            <a:off x="2895764" y="3674612"/>
            <a:ext cx="3780655" cy="0"/>
          </a:xfrm>
          <a:prstGeom prst="lin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9" name="Group 134">
            <a:extLst>
              <a:ext uri="{FF2B5EF4-FFF2-40B4-BE49-F238E27FC236}">
                <a16:creationId xmlns:a16="http://schemas.microsoft.com/office/drawing/2014/main" id="{A8EA7D68-D581-C3AD-1C2F-BA6AEBD6648C}"/>
              </a:ext>
            </a:extLst>
          </p:cNvPr>
          <p:cNvGrpSpPr/>
          <p:nvPr/>
        </p:nvGrpSpPr>
        <p:grpSpPr>
          <a:xfrm>
            <a:off x="2915579" y="4282706"/>
            <a:ext cx="51363" cy="1443229"/>
            <a:chOff x="2682823" y="3875327"/>
            <a:chExt cx="51363" cy="1443229"/>
          </a:xfrm>
        </p:grpSpPr>
        <p:sp>
          <p:nvSpPr>
            <p:cNvPr id="51" name="Oval 78">
              <a:extLst>
                <a:ext uri="{FF2B5EF4-FFF2-40B4-BE49-F238E27FC236}">
                  <a16:creationId xmlns:a16="http://schemas.microsoft.com/office/drawing/2014/main" id="{5160BC75-DF6A-6359-9A7E-483C472CB3EC}"/>
                </a:ext>
              </a:extLst>
            </p:cNvPr>
            <p:cNvSpPr/>
            <p:nvPr/>
          </p:nvSpPr>
          <p:spPr>
            <a:xfrm>
              <a:off x="2682823" y="3875327"/>
              <a:ext cx="51363" cy="513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47" name="Oval 103">
              <a:extLst>
                <a:ext uri="{FF2B5EF4-FFF2-40B4-BE49-F238E27FC236}">
                  <a16:creationId xmlns:a16="http://schemas.microsoft.com/office/drawing/2014/main" id="{F4AD3DE5-61A1-4C6A-0425-08CD1D0DE4F3}"/>
                </a:ext>
              </a:extLst>
            </p:cNvPr>
            <p:cNvSpPr/>
            <p:nvPr/>
          </p:nvSpPr>
          <p:spPr>
            <a:xfrm>
              <a:off x="2682823" y="5267193"/>
              <a:ext cx="51363" cy="513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cxnSp>
          <p:nvCxnSpPr>
            <p:cNvPr id="44" name="Straight Connector 109">
              <a:extLst>
                <a:ext uri="{FF2B5EF4-FFF2-40B4-BE49-F238E27FC236}">
                  <a16:creationId xmlns:a16="http://schemas.microsoft.com/office/drawing/2014/main" id="{9A84CA43-0E85-392B-3B91-C71704AF7210}"/>
                </a:ext>
              </a:extLst>
            </p:cNvPr>
            <p:cNvCxnSpPr>
              <a:cxnSpLocks/>
              <a:endCxn id="47" idx="4"/>
            </p:cNvCxnSpPr>
            <p:nvPr/>
          </p:nvCxnSpPr>
          <p:spPr>
            <a:xfrm>
              <a:off x="2708505" y="4028850"/>
              <a:ext cx="0" cy="1289706"/>
            </a:xfrm>
            <a:prstGeom prst="line">
              <a:avLst/>
            </a:prstGeom>
            <a:solidFill>
              <a:schemeClr val="accent1">
                <a:alpha val="0"/>
              </a:schemeClr>
            </a:solidFill>
            <a:ln w="3175"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52" name="Straight Connector 135">
            <a:extLst>
              <a:ext uri="{FF2B5EF4-FFF2-40B4-BE49-F238E27FC236}">
                <a16:creationId xmlns:a16="http://schemas.microsoft.com/office/drawing/2014/main" id="{3078DBC3-EB1F-AB30-DBB6-8F252A983722}"/>
              </a:ext>
            </a:extLst>
          </p:cNvPr>
          <p:cNvCxnSpPr/>
          <p:nvPr/>
        </p:nvCxnSpPr>
        <p:spPr>
          <a:xfrm flipH="1">
            <a:off x="2887067" y="8259111"/>
            <a:ext cx="3780655" cy="0"/>
          </a:xfrm>
          <a:prstGeom prst="lin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3" name="Group 136">
            <a:extLst>
              <a:ext uri="{FF2B5EF4-FFF2-40B4-BE49-F238E27FC236}">
                <a16:creationId xmlns:a16="http://schemas.microsoft.com/office/drawing/2014/main" id="{3101D548-B38B-470D-6D2F-79F032996EBE}"/>
              </a:ext>
            </a:extLst>
          </p:cNvPr>
          <p:cNvGrpSpPr/>
          <p:nvPr/>
        </p:nvGrpSpPr>
        <p:grpSpPr>
          <a:xfrm>
            <a:off x="2905718" y="8740436"/>
            <a:ext cx="3787470" cy="1641901"/>
            <a:chOff x="2663008" y="3527145"/>
            <a:chExt cx="3787470" cy="1641901"/>
          </a:xfrm>
        </p:grpSpPr>
        <p:sp>
          <p:nvSpPr>
            <p:cNvPr id="54" name="TextBox 137">
              <a:extLst>
                <a:ext uri="{FF2B5EF4-FFF2-40B4-BE49-F238E27FC236}">
                  <a16:creationId xmlns:a16="http://schemas.microsoft.com/office/drawing/2014/main" id="{DC9EBEE4-6B59-D434-0759-E02409F58B10}"/>
                </a:ext>
              </a:extLst>
            </p:cNvPr>
            <p:cNvSpPr txBox="1"/>
            <p:nvPr/>
          </p:nvSpPr>
          <p:spPr>
            <a:xfrm>
              <a:off x="2663008" y="3527145"/>
              <a:ext cx="1203856" cy="215444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400" b="1" spc="300" dirty="0">
                  <a:latin typeface="Avenir Book" panose="02000503020000020003" pitchFamily="2" charset="0"/>
                </a:rPr>
                <a:t>Formation</a:t>
              </a:r>
            </a:p>
          </p:txBody>
        </p:sp>
        <p:grpSp>
          <p:nvGrpSpPr>
            <p:cNvPr id="55" name="Group 138">
              <a:extLst>
                <a:ext uri="{FF2B5EF4-FFF2-40B4-BE49-F238E27FC236}">
                  <a16:creationId xmlns:a16="http://schemas.microsoft.com/office/drawing/2014/main" id="{FC3D7221-418B-F2C8-7833-D61C2D4EF1CE}"/>
                </a:ext>
              </a:extLst>
            </p:cNvPr>
            <p:cNvGrpSpPr/>
            <p:nvPr/>
          </p:nvGrpSpPr>
          <p:grpSpPr>
            <a:xfrm>
              <a:off x="2682823" y="3828000"/>
              <a:ext cx="3767655" cy="628185"/>
              <a:chOff x="2682823" y="3828000"/>
              <a:chExt cx="3767655" cy="628185"/>
            </a:xfrm>
          </p:grpSpPr>
          <p:sp>
            <p:nvSpPr>
              <p:cNvPr id="68" name="TextBox 151">
                <a:extLst>
                  <a:ext uri="{FF2B5EF4-FFF2-40B4-BE49-F238E27FC236}">
                    <a16:creationId xmlns:a16="http://schemas.microsoft.com/office/drawing/2014/main" id="{A1D19242-5744-D95B-83F4-6EC4D22E9408}"/>
                  </a:ext>
                </a:extLst>
              </p:cNvPr>
              <p:cNvSpPr txBox="1"/>
              <p:nvPr/>
            </p:nvSpPr>
            <p:spPr>
              <a:xfrm>
                <a:off x="2889000" y="3828000"/>
                <a:ext cx="3561478" cy="62818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fr-FR" sz="900" b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Diplôme</a:t>
                </a:r>
              </a:p>
              <a:p>
                <a:pPr>
                  <a:lnSpc>
                    <a:spcPct val="110000"/>
                  </a:lnSpc>
                  <a:spcAft>
                    <a:spcPts val="300"/>
                  </a:spcAft>
                </a:pPr>
                <a:r>
                  <a:rPr lang="fr-FR" sz="800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Nome de la formation |  2003 - 2006</a:t>
                </a:r>
              </a:p>
              <a:p>
                <a:pPr marL="266700" indent="-171450">
                  <a:lnSpc>
                    <a:spcPct val="110000"/>
                  </a:lnSpc>
                  <a:buFont typeface="Segoe UI" panose="020B0502040204020203" pitchFamily="34" charset="0"/>
                  <a:buChar char="­"/>
                </a:pP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Lorem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ipsum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dolor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sit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amet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,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consectetur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adipiscing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elit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.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Morbi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tristique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sapien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nec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nulla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rutrum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imperdiet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.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Nullam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faucibus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augue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id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velit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luctus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maximus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.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Interdum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et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malesuada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fames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ac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ante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ipsum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primis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in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faucibus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. </a:t>
                </a:r>
              </a:p>
            </p:txBody>
          </p:sp>
          <p:sp>
            <p:nvSpPr>
              <p:cNvPr id="69" name="Oval 152">
                <a:extLst>
                  <a:ext uri="{FF2B5EF4-FFF2-40B4-BE49-F238E27FC236}">
                    <a16:creationId xmlns:a16="http://schemas.microsoft.com/office/drawing/2014/main" id="{33D3C856-9D22-7265-4AED-BBB9A2FEE93D}"/>
                  </a:ext>
                </a:extLst>
              </p:cNvPr>
              <p:cNvSpPr/>
              <p:nvPr/>
            </p:nvSpPr>
            <p:spPr>
              <a:xfrm>
                <a:off x="2682823" y="3875327"/>
                <a:ext cx="51363" cy="513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56" name="Group 139">
              <a:extLst>
                <a:ext uri="{FF2B5EF4-FFF2-40B4-BE49-F238E27FC236}">
                  <a16:creationId xmlns:a16="http://schemas.microsoft.com/office/drawing/2014/main" id="{850C7D80-3C54-CDB7-E637-55F473378BCC}"/>
                </a:ext>
              </a:extLst>
            </p:cNvPr>
            <p:cNvGrpSpPr/>
            <p:nvPr/>
          </p:nvGrpSpPr>
          <p:grpSpPr>
            <a:xfrm>
              <a:off x="2682823" y="4523933"/>
              <a:ext cx="3767655" cy="645113"/>
              <a:chOff x="2682823" y="4523933"/>
              <a:chExt cx="3767655" cy="645113"/>
            </a:xfrm>
          </p:grpSpPr>
          <p:sp>
            <p:nvSpPr>
              <p:cNvPr id="66" name="TextBox 149">
                <a:extLst>
                  <a:ext uri="{FF2B5EF4-FFF2-40B4-BE49-F238E27FC236}">
                    <a16:creationId xmlns:a16="http://schemas.microsoft.com/office/drawing/2014/main" id="{7D80E5BB-F0D3-09A0-AA91-1B9E9A226E8C}"/>
                  </a:ext>
                </a:extLst>
              </p:cNvPr>
              <p:cNvSpPr txBox="1"/>
              <p:nvPr/>
            </p:nvSpPr>
            <p:spPr>
              <a:xfrm>
                <a:off x="2889000" y="4523933"/>
                <a:ext cx="3561478" cy="64511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fr-FR" sz="900" b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Diplôme</a:t>
                </a:r>
              </a:p>
              <a:p>
                <a:pPr>
                  <a:lnSpc>
                    <a:spcPct val="110000"/>
                  </a:lnSpc>
                  <a:spcAft>
                    <a:spcPts val="300"/>
                  </a:spcAft>
                </a:pPr>
                <a:r>
                  <a:rPr lang="fr-FR" sz="800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Nome de la formation |  2003 - 2006</a:t>
                </a:r>
              </a:p>
              <a:p>
                <a:pPr marL="266700" indent="-171450">
                  <a:lnSpc>
                    <a:spcPct val="110000"/>
                  </a:lnSpc>
                  <a:buFont typeface="Segoe UI" panose="020B0502040204020203" pitchFamily="34" charset="0"/>
                  <a:buChar char="­"/>
                </a:pP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Lorem ipsum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dolor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sit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amet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,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consectetur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adipiscing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elit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.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Morbi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tristique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sapien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nec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nulla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rutrum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imperdiet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.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Nullam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faucibus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augue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id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velit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luctus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maximus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.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Interdum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et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malesuada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fames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ac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ante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ipsum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primis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 in </a:t>
                </a:r>
                <a:r>
                  <a:rPr lang="fr-FR" sz="6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faucibus</a:t>
                </a:r>
                <a:r>
                  <a:rPr lang="fr-FR" sz="6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. </a:t>
                </a:r>
              </a:p>
            </p:txBody>
          </p:sp>
          <p:sp>
            <p:nvSpPr>
              <p:cNvPr id="67" name="Oval 150">
                <a:extLst>
                  <a:ext uri="{FF2B5EF4-FFF2-40B4-BE49-F238E27FC236}">
                    <a16:creationId xmlns:a16="http://schemas.microsoft.com/office/drawing/2014/main" id="{6513FC40-6C45-C306-DA69-0DF57BB3CFFE}"/>
                  </a:ext>
                </a:extLst>
              </p:cNvPr>
              <p:cNvSpPr/>
              <p:nvPr/>
            </p:nvSpPr>
            <p:spPr>
              <a:xfrm>
                <a:off x="2682823" y="4571260"/>
                <a:ext cx="51363" cy="513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cxnSp>
          <p:nvCxnSpPr>
            <p:cNvPr id="58" name="Straight Connector 141">
              <a:extLst>
                <a:ext uri="{FF2B5EF4-FFF2-40B4-BE49-F238E27FC236}">
                  <a16:creationId xmlns:a16="http://schemas.microsoft.com/office/drawing/2014/main" id="{F884015E-0A34-3C40-C0FF-F9E074C2EC8F}"/>
                </a:ext>
              </a:extLst>
            </p:cNvPr>
            <p:cNvCxnSpPr/>
            <p:nvPr/>
          </p:nvCxnSpPr>
          <p:spPr>
            <a:xfrm>
              <a:off x="2708505" y="4028850"/>
              <a:ext cx="0" cy="440250"/>
            </a:xfrm>
            <a:prstGeom prst="line">
              <a:avLst/>
            </a:prstGeom>
            <a:solidFill>
              <a:schemeClr val="accent1">
                <a:alpha val="0"/>
              </a:schemeClr>
            </a:solidFill>
            <a:ln w="3175"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9" name="Straight Connector 142">
              <a:extLst>
                <a:ext uri="{FF2B5EF4-FFF2-40B4-BE49-F238E27FC236}">
                  <a16:creationId xmlns:a16="http://schemas.microsoft.com/office/drawing/2014/main" id="{B29A1C7C-4B0D-C39A-1F41-3D7926AD7160}"/>
                </a:ext>
              </a:extLst>
            </p:cNvPr>
            <p:cNvCxnSpPr/>
            <p:nvPr/>
          </p:nvCxnSpPr>
          <p:spPr>
            <a:xfrm>
              <a:off x="2708505" y="4724783"/>
              <a:ext cx="0" cy="440250"/>
            </a:xfrm>
            <a:prstGeom prst="line">
              <a:avLst/>
            </a:prstGeom>
            <a:solidFill>
              <a:schemeClr val="accent1">
                <a:alpha val="0"/>
              </a:schemeClr>
            </a:solidFill>
            <a:ln w="3175"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70" name="Straight Connector 376">
            <a:extLst>
              <a:ext uri="{FF2B5EF4-FFF2-40B4-BE49-F238E27FC236}">
                <a16:creationId xmlns:a16="http://schemas.microsoft.com/office/drawing/2014/main" id="{CE604653-D1C8-0A3E-D431-B0EE92C0C922}"/>
              </a:ext>
            </a:extLst>
          </p:cNvPr>
          <p:cNvCxnSpPr/>
          <p:nvPr/>
        </p:nvCxnSpPr>
        <p:spPr>
          <a:xfrm flipH="1">
            <a:off x="647096" y="7140474"/>
            <a:ext cx="1889660" cy="0"/>
          </a:xfrm>
          <a:prstGeom prst="lin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71" name="Group 422">
            <a:extLst>
              <a:ext uri="{FF2B5EF4-FFF2-40B4-BE49-F238E27FC236}">
                <a16:creationId xmlns:a16="http://schemas.microsoft.com/office/drawing/2014/main" id="{CF313DE1-74AB-A7C8-7BFA-22B58493838F}"/>
              </a:ext>
            </a:extLst>
          </p:cNvPr>
          <p:cNvGrpSpPr/>
          <p:nvPr/>
        </p:nvGrpSpPr>
        <p:grpSpPr>
          <a:xfrm>
            <a:off x="647094" y="4343794"/>
            <a:ext cx="1840247" cy="2563519"/>
            <a:chOff x="414338" y="4206025"/>
            <a:chExt cx="1840247" cy="2563519"/>
          </a:xfrm>
        </p:grpSpPr>
        <p:sp>
          <p:nvSpPr>
            <p:cNvPr id="72" name="TextBox 156">
              <a:extLst>
                <a:ext uri="{FF2B5EF4-FFF2-40B4-BE49-F238E27FC236}">
                  <a16:creationId xmlns:a16="http://schemas.microsoft.com/office/drawing/2014/main" id="{73965A45-B49F-950B-839B-0CA2210B11C3}"/>
                </a:ext>
              </a:extLst>
            </p:cNvPr>
            <p:cNvSpPr txBox="1"/>
            <p:nvPr/>
          </p:nvSpPr>
          <p:spPr>
            <a:xfrm>
              <a:off x="414338" y="4206025"/>
              <a:ext cx="1840247" cy="430887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400" b="1" spc="300" dirty="0" err="1">
                  <a:latin typeface="Avenir Book" panose="02000503020000020003" pitchFamily="2" charset="0"/>
                </a:rPr>
                <a:t>Compétences</a:t>
              </a:r>
              <a:r>
                <a:rPr lang="en-US" sz="1400" b="1" spc="300" dirty="0">
                  <a:latin typeface="Avenir Book" panose="02000503020000020003" pitchFamily="2" charset="0"/>
                </a:rPr>
                <a:t> &amp;</a:t>
              </a:r>
            </a:p>
            <a:p>
              <a:r>
                <a:rPr lang="en-US" sz="1400" b="1" spc="300" dirty="0" err="1">
                  <a:latin typeface="Avenir Book" panose="02000503020000020003" pitchFamily="2" charset="0"/>
                </a:rPr>
                <a:t>Personnalité</a:t>
              </a:r>
              <a:endParaRPr lang="en-US" sz="1400" b="1" spc="300" dirty="0">
                <a:latin typeface="Avenir Book" panose="02000503020000020003" pitchFamily="2" charset="0"/>
              </a:endParaRPr>
            </a:p>
          </p:txBody>
        </p:sp>
        <p:grpSp>
          <p:nvGrpSpPr>
            <p:cNvPr id="73" name="Group 265">
              <a:extLst>
                <a:ext uri="{FF2B5EF4-FFF2-40B4-BE49-F238E27FC236}">
                  <a16:creationId xmlns:a16="http://schemas.microsoft.com/office/drawing/2014/main" id="{6A945B68-09B8-15C0-F864-3A021BEFE3CB}"/>
                </a:ext>
              </a:extLst>
            </p:cNvPr>
            <p:cNvGrpSpPr/>
            <p:nvPr/>
          </p:nvGrpSpPr>
          <p:grpSpPr>
            <a:xfrm>
              <a:off x="414338" y="4704967"/>
              <a:ext cx="1522220" cy="272217"/>
              <a:chOff x="414338" y="4704967"/>
              <a:chExt cx="1522220" cy="272217"/>
            </a:xfrm>
          </p:grpSpPr>
          <p:sp>
            <p:nvSpPr>
              <p:cNvPr id="134" name="TextBox 160">
                <a:extLst>
                  <a:ext uri="{FF2B5EF4-FFF2-40B4-BE49-F238E27FC236}">
                    <a16:creationId xmlns:a16="http://schemas.microsoft.com/office/drawing/2014/main" id="{C2A853E3-99C5-FB85-BBCC-0E8B2292D7CD}"/>
                  </a:ext>
                </a:extLst>
              </p:cNvPr>
              <p:cNvSpPr txBox="1"/>
              <p:nvPr/>
            </p:nvSpPr>
            <p:spPr>
              <a:xfrm>
                <a:off x="414338" y="4704967"/>
                <a:ext cx="763029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Microsoft Office </a:t>
                </a:r>
              </a:p>
            </p:txBody>
          </p:sp>
          <p:sp>
            <p:nvSpPr>
              <p:cNvPr id="135" name="Oval 161">
                <a:extLst>
                  <a:ext uri="{FF2B5EF4-FFF2-40B4-BE49-F238E27FC236}">
                    <a16:creationId xmlns:a16="http://schemas.microsoft.com/office/drawing/2014/main" id="{B4375CDB-8874-D50C-8FF5-4F7AEC80F1FE}"/>
                  </a:ext>
                </a:extLst>
              </p:cNvPr>
              <p:cNvSpPr/>
              <p:nvPr/>
            </p:nvSpPr>
            <p:spPr>
              <a:xfrm>
                <a:off x="414338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6" name="Oval 162">
                <a:extLst>
                  <a:ext uri="{FF2B5EF4-FFF2-40B4-BE49-F238E27FC236}">
                    <a16:creationId xmlns:a16="http://schemas.microsoft.com/office/drawing/2014/main" id="{3AFC9846-47E3-496B-B119-B9EC3E3BE0DD}"/>
                  </a:ext>
                </a:extLst>
              </p:cNvPr>
              <p:cNvSpPr/>
              <p:nvPr/>
            </p:nvSpPr>
            <p:spPr>
              <a:xfrm>
                <a:off x="734862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7" name="Oval 163">
                <a:extLst>
                  <a:ext uri="{FF2B5EF4-FFF2-40B4-BE49-F238E27FC236}">
                    <a16:creationId xmlns:a16="http://schemas.microsoft.com/office/drawing/2014/main" id="{7AAF71AF-F05E-DC19-D313-FA5565B1179F}"/>
                  </a:ext>
                </a:extLst>
              </p:cNvPr>
              <p:cNvSpPr/>
              <p:nvPr/>
            </p:nvSpPr>
            <p:spPr>
              <a:xfrm>
                <a:off x="1055386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8" name="Oval 164">
                <a:extLst>
                  <a:ext uri="{FF2B5EF4-FFF2-40B4-BE49-F238E27FC236}">
                    <a16:creationId xmlns:a16="http://schemas.microsoft.com/office/drawing/2014/main" id="{7B76B989-31CD-8DDF-8464-A72A106AF795}"/>
                  </a:ext>
                </a:extLst>
              </p:cNvPr>
              <p:cNvSpPr/>
              <p:nvPr/>
            </p:nvSpPr>
            <p:spPr>
              <a:xfrm>
                <a:off x="1375910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9" name="Oval 165">
                <a:extLst>
                  <a:ext uri="{FF2B5EF4-FFF2-40B4-BE49-F238E27FC236}">
                    <a16:creationId xmlns:a16="http://schemas.microsoft.com/office/drawing/2014/main" id="{1CFF8C7F-5E07-D5A3-4AE7-476EA4122DA1}"/>
                  </a:ext>
                </a:extLst>
              </p:cNvPr>
              <p:cNvSpPr/>
              <p:nvPr/>
            </p:nvSpPr>
            <p:spPr>
              <a:xfrm>
                <a:off x="574600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0" name="Oval 166">
                <a:extLst>
                  <a:ext uri="{FF2B5EF4-FFF2-40B4-BE49-F238E27FC236}">
                    <a16:creationId xmlns:a16="http://schemas.microsoft.com/office/drawing/2014/main" id="{441B99B2-3361-10CF-1803-16F58F9C227B}"/>
                  </a:ext>
                </a:extLst>
              </p:cNvPr>
              <p:cNvSpPr/>
              <p:nvPr/>
            </p:nvSpPr>
            <p:spPr>
              <a:xfrm>
                <a:off x="895124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1" name="Oval 167">
                <a:extLst>
                  <a:ext uri="{FF2B5EF4-FFF2-40B4-BE49-F238E27FC236}">
                    <a16:creationId xmlns:a16="http://schemas.microsoft.com/office/drawing/2014/main" id="{DD43A515-B00E-4C4E-792F-20BFB32BBE77}"/>
                  </a:ext>
                </a:extLst>
              </p:cNvPr>
              <p:cNvSpPr/>
              <p:nvPr/>
            </p:nvSpPr>
            <p:spPr>
              <a:xfrm>
                <a:off x="1215648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2" name="Oval 168">
                <a:extLst>
                  <a:ext uri="{FF2B5EF4-FFF2-40B4-BE49-F238E27FC236}">
                    <a16:creationId xmlns:a16="http://schemas.microsoft.com/office/drawing/2014/main" id="{9AF03517-2CB0-5032-B6BE-001E2B77B8C4}"/>
                  </a:ext>
                </a:extLst>
              </p:cNvPr>
              <p:cNvSpPr/>
              <p:nvPr/>
            </p:nvSpPr>
            <p:spPr>
              <a:xfrm>
                <a:off x="1536172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3" name="Oval 169">
                <a:extLst>
                  <a:ext uri="{FF2B5EF4-FFF2-40B4-BE49-F238E27FC236}">
                    <a16:creationId xmlns:a16="http://schemas.microsoft.com/office/drawing/2014/main" id="{39BC4B0D-8422-D4EF-159B-779A3668029F}"/>
                  </a:ext>
                </a:extLst>
              </p:cNvPr>
              <p:cNvSpPr/>
              <p:nvPr/>
            </p:nvSpPr>
            <p:spPr>
              <a:xfrm>
                <a:off x="1696434" y="4897324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4" name="Oval 170">
                <a:extLst>
                  <a:ext uri="{FF2B5EF4-FFF2-40B4-BE49-F238E27FC236}">
                    <a16:creationId xmlns:a16="http://schemas.microsoft.com/office/drawing/2014/main" id="{06B89A88-CE38-7810-15DB-B1476BB2103B}"/>
                  </a:ext>
                </a:extLst>
              </p:cNvPr>
              <p:cNvSpPr/>
              <p:nvPr/>
            </p:nvSpPr>
            <p:spPr>
              <a:xfrm>
                <a:off x="1856698" y="4897324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74" name="Group 266">
              <a:extLst>
                <a:ext uri="{FF2B5EF4-FFF2-40B4-BE49-F238E27FC236}">
                  <a16:creationId xmlns:a16="http://schemas.microsoft.com/office/drawing/2014/main" id="{1E045F4E-712C-4769-91AF-5EAC21B43129}"/>
                </a:ext>
              </a:extLst>
            </p:cNvPr>
            <p:cNvGrpSpPr/>
            <p:nvPr/>
          </p:nvGrpSpPr>
          <p:grpSpPr>
            <a:xfrm>
              <a:off x="414338" y="5063439"/>
              <a:ext cx="1522220" cy="272217"/>
              <a:chOff x="414338" y="5060335"/>
              <a:chExt cx="1522220" cy="272217"/>
            </a:xfrm>
          </p:grpSpPr>
          <p:sp>
            <p:nvSpPr>
              <p:cNvPr id="123" name="TextBox 171">
                <a:extLst>
                  <a:ext uri="{FF2B5EF4-FFF2-40B4-BE49-F238E27FC236}">
                    <a16:creationId xmlns:a16="http://schemas.microsoft.com/office/drawing/2014/main" id="{EB9AFAFE-5A77-9CA2-5432-ABC5AF25EEA3}"/>
                  </a:ext>
                </a:extLst>
              </p:cNvPr>
              <p:cNvSpPr txBox="1"/>
              <p:nvPr/>
            </p:nvSpPr>
            <p:spPr>
              <a:xfrm>
                <a:off x="414338" y="5060335"/>
                <a:ext cx="585097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PHP MySQL </a:t>
                </a:r>
              </a:p>
            </p:txBody>
          </p:sp>
          <p:sp>
            <p:nvSpPr>
              <p:cNvPr id="124" name="Oval 172">
                <a:extLst>
                  <a:ext uri="{FF2B5EF4-FFF2-40B4-BE49-F238E27FC236}">
                    <a16:creationId xmlns:a16="http://schemas.microsoft.com/office/drawing/2014/main" id="{9EC839CF-1988-418E-99BE-6E70F82D3829}"/>
                  </a:ext>
                </a:extLst>
              </p:cNvPr>
              <p:cNvSpPr/>
              <p:nvPr/>
            </p:nvSpPr>
            <p:spPr>
              <a:xfrm>
                <a:off x="414338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5" name="Oval 173">
                <a:extLst>
                  <a:ext uri="{FF2B5EF4-FFF2-40B4-BE49-F238E27FC236}">
                    <a16:creationId xmlns:a16="http://schemas.microsoft.com/office/drawing/2014/main" id="{6559E386-0AC8-7E88-DD6C-F522AA443F57}"/>
                  </a:ext>
                </a:extLst>
              </p:cNvPr>
              <p:cNvSpPr/>
              <p:nvPr/>
            </p:nvSpPr>
            <p:spPr>
              <a:xfrm>
                <a:off x="734862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6" name="Oval 174">
                <a:extLst>
                  <a:ext uri="{FF2B5EF4-FFF2-40B4-BE49-F238E27FC236}">
                    <a16:creationId xmlns:a16="http://schemas.microsoft.com/office/drawing/2014/main" id="{D221BEEF-0B95-8C42-E7CD-93B345BA7EB2}"/>
                  </a:ext>
                </a:extLst>
              </p:cNvPr>
              <p:cNvSpPr/>
              <p:nvPr/>
            </p:nvSpPr>
            <p:spPr>
              <a:xfrm>
                <a:off x="1055386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7" name="Oval 175">
                <a:extLst>
                  <a:ext uri="{FF2B5EF4-FFF2-40B4-BE49-F238E27FC236}">
                    <a16:creationId xmlns:a16="http://schemas.microsoft.com/office/drawing/2014/main" id="{D4F97BB1-4171-2CA0-44D3-37C3E37AF4E0}"/>
                  </a:ext>
                </a:extLst>
              </p:cNvPr>
              <p:cNvSpPr/>
              <p:nvPr/>
            </p:nvSpPr>
            <p:spPr>
              <a:xfrm>
                <a:off x="1375910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8" name="Oval 176">
                <a:extLst>
                  <a:ext uri="{FF2B5EF4-FFF2-40B4-BE49-F238E27FC236}">
                    <a16:creationId xmlns:a16="http://schemas.microsoft.com/office/drawing/2014/main" id="{3AE4FDA8-37A9-4DBF-98B2-888FF6DB693E}"/>
                  </a:ext>
                </a:extLst>
              </p:cNvPr>
              <p:cNvSpPr/>
              <p:nvPr/>
            </p:nvSpPr>
            <p:spPr>
              <a:xfrm>
                <a:off x="574600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9" name="Oval 177">
                <a:extLst>
                  <a:ext uri="{FF2B5EF4-FFF2-40B4-BE49-F238E27FC236}">
                    <a16:creationId xmlns:a16="http://schemas.microsoft.com/office/drawing/2014/main" id="{173AB3F4-6DC8-A944-63DF-56FD63E7263B}"/>
                  </a:ext>
                </a:extLst>
              </p:cNvPr>
              <p:cNvSpPr/>
              <p:nvPr/>
            </p:nvSpPr>
            <p:spPr>
              <a:xfrm>
                <a:off x="895124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0" name="Oval 178">
                <a:extLst>
                  <a:ext uri="{FF2B5EF4-FFF2-40B4-BE49-F238E27FC236}">
                    <a16:creationId xmlns:a16="http://schemas.microsoft.com/office/drawing/2014/main" id="{D6D4EB8C-1D15-9AA2-4332-630A1A0F2906}"/>
                  </a:ext>
                </a:extLst>
              </p:cNvPr>
              <p:cNvSpPr/>
              <p:nvPr/>
            </p:nvSpPr>
            <p:spPr>
              <a:xfrm>
                <a:off x="1215648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1" name="Oval 179">
                <a:extLst>
                  <a:ext uri="{FF2B5EF4-FFF2-40B4-BE49-F238E27FC236}">
                    <a16:creationId xmlns:a16="http://schemas.microsoft.com/office/drawing/2014/main" id="{972895CE-A686-6654-7DB9-E06029E0680B}"/>
                  </a:ext>
                </a:extLst>
              </p:cNvPr>
              <p:cNvSpPr/>
              <p:nvPr/>
            </p:nvSpPr>
            <p:spPr>
              <a:xfrm>
                <a:off x="1536172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2" name="Oval 180">
                <a:extLst>
                  <a:ext uri="{FF2B5EF4-FFF2-40B4-BE49-F238E27FC236}">
                    <a16:creationId xmlns:a16="http://schemas.microsoft.com/office/drawing/2014/main" id="{4CB8D8CB-6900-45B8-EFC2-8836A959D2DB}"/>
                  </a:ext>
                </a:extLst>
              </p:cNvPr>
              <p:cNvSpPr/>
              <p:nvPr/>
            </p:nvSpPr>
            <p:spPr>
              <a:xfrm>
                <a:off x="1696434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3" name="Oval 181">
                <a:extLst>
                  <a:ext uri="{FF2B5EF4-FFF2-40B4-BE49-F238E27FC236}">
                    <a16:creationId xmlns:a16="http://schemas.microsoft.com/office/drawing/2014/main" id="{E543C5D3-2D69-66B7-1A54-9E343CA2ED64}"/>
                  </a:ext>
                </a:extLst>
              </p:cNvPr>
              <p:cNvSpPr/>
              <p:nvPr/>
            </p:nvSpPr>
            <p:spPr>
              <a:xfrm>
                <a:off x="1856698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75" name="Group 267">
              <a:extLst>
                <a:ext uri="{FF2B5EF4-FFF2-40B4-BE49-F238E27FC236}">
                  <a16:creationId xmlns:a16="http://schemas.microsoft.com/office/drawing/2014/main" id="{05D19996-20AE-0C2B-024E-9E2F21865D5E}"/>
                </a:ext>
              </a:extLst>
            </p:cNvPr>
            <p:cNvGrpSpPr/>
            <p:nvPr/>
          </p:nvGrpSpPr>
          <p:grpSpPr>
            <a:xfrm>
              <a:off x="414338" y="5421911"/>
              <a:ext cx="1522220" cy="272217"/>
              <a:chOff x="414338" y="5415703"/>
              <a:chExt cx="1522220" cy="272217"/>
            </a:xfrm>
          </p:grpSpPr>
          <p:sp>
            <p:nvSpPr>
              <p:cNvPr id="112" name="TextBox 182">
                <a:extLst>
                  <a:ext uri="{FF2B5EF4-FFF2-40B4-BE49-F238E27FC236}">
                    <a16:creationId xmlns:a16="http://schemas.microsoft.com/office/drawing/2014/main" id="{A2241660-38CD-9FAB-6D33-FA95626CAB73}"/>
                  </a:ext>
                </a:extLst>
              </p:cNvPr>
              <p:cNvSpPr txBox="1"/>
              <p:nvPr/>
            </p:nvSpPr>
            <p:spPr>
              <a:xfrm>
                <a:off x="414338" y="5415703"/>
                <a:ext cx="809517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Google Analytics </a:t>
                </a:r>
              </a:p>
            </p:txBody>
          </p:sp>
          <p:sp>
            <p:nvSpPr>
              <p:cNvPr id="113" name="Oval 183">
                <a:extLst>
                  <a:ext uri="{FF2B5EF4-FFF2-40B4-BE49-F238E27FC236}">
                    <a16:creationId xmlns:a16="http://schemas.microsoft.com/office/drawing/2014/main" id="{8FB435C1-10F6-0F60-53CD-6DF44CD7B3A4}"/>
                  </a:ext>
                </a:extLst>
              </p:cNvPr>
              <p:cNvSpPr/>
              <p:nvPr/>
            </p:nvSpPr>
            <p:spPr>
              <a:xfrm>
                <a:off x="414338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4" name="Oval 184">
                <a:extLst>
                  <a:ext uri="{FF2B5EF4-FFF2-40B4-BE49-F238E27FC236}">
                    <a16:creationId xmlns:a16="http://schemas.microsoft.com/office/drawing/2014/main" id="{B55D5948-38B7-CAFB-8AAA-4A944D580D8F}"/>
                  </a:ext>
                </a:extLst>
              </p:cNvPr>
              <p:cNvSpPr/>
              <p:nvPr/>
            </p:nvSpPr>
            <p:spPr>
              <a:xfrm>
                <a:off x="734862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5" name="Oval 185">
                <a:extLst>
                  <a:ext uri="{FF2B5EF4-FFF2-40B4-BE49-F238E27FC236}">
                    <a16:creationId xmlns:a16="http://schemas.microsoft.com/office/drawing/2014/main" id="{D09EE8B3-2C1A-18CC-A16B-3020FC7C4FE6}"/>
                  </a:ext>
                </a:extLst>
              </p:cNvPr>
              <p:cNvSpPr/>
              <p:nvPr/>
            </p:nvSpPr>
            <p:spPr>
              <a:xfrm>
                <a:off x="1055386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6" name="Oval 186">
                <a:extLst>
                  <a:ext uri="{FF2B5EF4-FFF2-40B4-BE49-F238E27FC236}">
                    <a16:creationId xmlns:a16="http://schemas.microsoft.com/office/drawing/2014/main" id="{41B308B9-F249-A105-4517-AB2AF21EC444}"/>
                  </a:ext>
                </a:extLst>
              </p:cNvPr>
              <p:cNvSpPr/>
              <p:nvPr/>
            </p:nvSpPr>
            <p:spPr>
              <a:xfrm>
                <a:off x="1375910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7" name="Oval 187">
                <a:extLst>
                  <a:ext uri="{FF2B5EF4-FFF2-40B4-BE49-F238E27FC236}">
                    <a16:creationId xmlns:a16="http://schemas.microsoft.com/office/drawing/2014/main" id="{2A350EEA-5F2E-EFE8-B24B-2DA7A777D946}"/>
                  </a:ext>
                </a:extLst>
              </p:cNvPr>
              <p:cNvSpPr/>
              <p:nvPr/>
            </p:nvSpPr>
            <p:spPr>
              <a:xfrm>
                <a:off x="574600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8" name="Oval 188">
                <a:extLst>
                  <a:ext uri="{FF2B5EF4-FFF2-40B4-BE49-F238E27FC236}">
                    <a16:creationId xmlns:a16="http://schemas.microsoft.com/office/drawing/2014/main" id="{48D0E584-F0C8-2202-1DE9-1BD5828A9107}"/>
                  </a:ext>
                </a:extLst>
              </p:cNvPr>
              <p:cNvSpPr/>
              <p:nvPr/>
            </p:nvSpPr>
            <p:spPr>
              <a:xfrm>
                <a:off x="895124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9" name="Oval 189">
                <a:extLst>
                  <a:ext uri="{FF2B5EF4-FFF2-40B4-BE49-F238E27FC236}">
                    <a16:creationId xmlns:a16="http://schemas.microsoft.com/office/drawing/2014/main" id="{9ABE5656-1511-A22D-0A61-CD6DFE806F5C}"/>
                  </a:ext>
                </a:extLst>
              </p:cNvPr>
              <p:cNvSpPr/>
              <p:nvPr/>
            </p:nvSpPr>
            <p:spPr>
              <a:xfrm>
                <a:off x="1215648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0" name="Oval 190">
                <a:extLst>
                  <a:ext uri="{FF2B5EF4-FFF2-40B4-BE49-F238E27FC236}">
                    <a16:creationId xmlns:a16="http://schemas.microsoft.com/office/drawing/2014/main" id="{F8C33B3C-775C-4F4B-A98E-2A179FF2BC97}"/>
                  </a:ext>
                </a:extLst>
              </p:cNvPr>
              <p:cNvSpPr/>
              <p:nvPr/>
            </p:nvSpPr>
            <p:spPr>
              <a:xfrm>
                <a:off x="1536172" y="5608060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1" name="Oval 191">
                <a:extLst>
                  <a:ext uri="{FF2B5EF4-FFF2-40B4-BE49-F238E27FC236}">
                    <a16:creationId xmlns:a16="http://schemas.microsoft.com/office/drawing/2014/main" id="{B1EEC755-2496-6C25-E758-CB9303A4625D}"/>
                  </a:ext>
                </a:extLst>
              </p:cNvPr>
              <p:cNvSpPr/>
              <p:nvPr/>
            </p:nvSpPr>
            <p:spPr>
              <a:xfrm>
                <a:off x="1696434" y="5608060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2" name="Oval 192">
                <a:extLst>
                  <a:ext uri="{FF2B5EF4-FFF2-40B4-BE49-F238E27FC236}">
                    <a16:creationId xmlns:a16="http://schemas.microsoft.com/office/drawing/2014/main" id="{0A9AB997-6D4E-8872-DC18-E84A1CE3F09C}"/>
                  </a:ext>
                </a:extLst>
              </p:cNvPr>
              <p:cNvSpPr/>
              <p:nvPr/>
            </p:nvSpPr>
            <p:spPr>
              <a:xfrm>
                <a:off x="1856698" y="5608060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76" name="Group 304">
              <a:extLst>
                <a:ext uri="{FF2B5EF4-FFF2-40B4-BE49-F238E27FC236}">
                  <a16:creationId xmlns:a16="http://schemas.microsoft.com/office/drawing/2014/main" id="{D01C3995-40C1-FD9D-AFB9-2DF5F5047A22}"/>
                </a:ext>
              </a:extLst>
            </p:cNvPr>
            <p:cNvGrpSpPr/>
            <p:nvPr/>
          </p:nvGrpSpPr>
          <p:grpSpPr>
            <a:xfrm>
              <a:off x="414338" y="5780383"/>
              <a:ext cx="1522220" cy="272217"/>
              <a:chOff x="414338" y="5415703"/>
              <a:chExt cx="1522220" cy="272217"/>
            </a:xfrm>
          </p:grpSpPr>
          <p:sp>
            <p:nvSpPr>
              <p:cNvPr id="101" name="TextBox 305">
                <a:extLst>
                  <a:ext uri="{FF2B5EF4-FFF2-40B4-BE49-F238E27FC236}">
                    <a16:creationId xmlns:a16="http://schemas.microsoft.com/office/drawing/2014/main" id="{3437E960-C49D-C2EC-DDED-68E12F55B610}"/>
                  </a:ext>
                </a:extLst>
              </p:cNvPr>
              <p:cNvSpPr txBox="1"/>
              <p:nvPr/>
            </p:nvSpPr>
            <p:spPr>
              <a:xfrm>
                <a:off x="414338" y="5415703"/>
                <a:ext cx="304571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Créatif</a:t>
                </a:r>
                <a:endParaRPr lang="en-US" sz="800" i="1" dirty="0">
                  <a:latin typeface="Avenir Book" panose="02000503020000020003" pitchFamily="2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02" name="Oval 306">
                <a:extLst>
                  <a:ext uri="{FF2B5EF4-FFF2-40B4-BE49-F238E27FC236}">
                    <a16:creationId xmlns:a16="http://schemas.microsoft.com/office/drawing/2014/main" id="{7F21E8A4-946A-FCC4-31C3-ADF8F6583ABA}"/>
                  </a:ext>
                </a:extLst>
              </p:cNvPr>
              <p:cNvSpPr/>
              <p:nvPr/>
            </p:nvSpPr>
            <p:spPr>
              <a:xfrm>
                <a:off x="414338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03" name="Oval 307">
                <a:extLst>
                  <a:ext uri="{FF2B5EF4-FFF2-40B4-BE49-F238E27FC236}">
                    <a16:creationId xmlns:a16="http://schemas.microsoft.com/office/drawing/2014/main" id="{0D363EE9-1C53-08A4-6CC8-46C1C0D06AE7}"/>
                  </a:ext>
                </a:extLst>
              </p:cNvPr>
              <p:cNvSpPr/>
              <p:nvPr/>
            </p:nvSpPr>
            <p:spPr>
              <a:xfrm>
                <a:off x="734862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04" name="Oval 308">
                <a:extLst>
                  <a:ext uri="{FF2B5EF4-FFF2-40B4-BE49-F238E27FC236}">
                    <a16:creationId xmlns:a16="http://schemas.microsoft.com/office/drawing/2014/main" id="{25A01714-623C-78F0-D3D5-D0CDE2D7E521}"/>
                  </a:ext>
                </a:extLst>
              </p:cNvPr>
              <p:cNvSpPr/>
              <p:nvPr/>
            </p:nvSpPr>
            <p:spPr>
              <a:xfrm>
                <a:off x="1055386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05" name="Oval 309">
                <a:extLst>
                  <a:ext uri="{FF2B5EF4-FFF2-40B4-BE49-F238E27FC236}">
                    <a16:creationId xmlns:a16="http://schemas.microsoft.com/office/drawing/2014/main" id="{3E015B7B-C572-4F2A-6C5A-D73613B0F78D}"/>
                  </a:ext>
                </a:extLst>
              </p:cNvPr>
              <p:cNvSpPr/>
              <p:nvPr/>
            </p:nvSpPr>
            <p:spPr>
              <a:xfrm>
                <a:off x="1375910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06" name="Oval 310">
                <a:extLst>
                  <a:ext uri="{FF2B5EF4-FFF2-40B4-BE49-F238E27FC236}">
                    <a16:creationId xmlns:a16="http://schemas.microsoft.com/office/drawing/2014/main" id="{52BE4ADC-017B-E581-D586-B85E8D1674DC}"/>
                  </a:ext>
                </a:extLst>
              </p:cNvPr>
              <p:cNvSpPr/>
              <p:nvPr/>
            </p:nvSpPr>
            <p:spPr>
              <a:xfrm>
                <a:off x="574600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07" name="Oval 311">
                <a:extLst>
                  <a:ext uri="{FF2B5EF4-FFF2-40B4-BE49-F238E27FC236}">
                    <a16:creationId xmlns:a16="http://schemas.microsoft.com/office/drawing/2014/main" id="{6426F45C-9A1C-7595-945F-32532CFA6AF0}"/>
                  </a:ext>
                </a:extLst>
              </p:cNvPr>
              <p:cNvSpPr/>
              <p:nvPr/>
            </p:nvSpPr>
            <p:spPr>
              <a:xfrm>
                <a:off x="895124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08" name="Oval 312">
                <a:extLst>
                  <a:ext uri="{FF2B5EF4-FFF2-40B4-BE49-F238E27FC236}">
                    <a16:creationId xmlns:a16="http://schemas.microsoft.com/office/drawing/2014/main" id="{73085C9E-515C-6DDD-04CB-6D9D4A2DFFD2}"/>
                  </a:ext>
                </a:extLst>
              </p:cNvPr>
              <p:cNvSpPr/>
              <p:nvPr/>
            </p:nvSpPr>
            <p:spPr>
              <a:xfrm>
                <a:off x="1215648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09" name="Oval 313">
                <a:extLst>
                  <a:ext uri="{FF2B5EF4-FFF2-40B4-BE49-F238E27FC236}">
                    <a16:creationId xmlns:a16="http://schemas.microsoft.com/office/drawing/2014/main" id="{D26484E2-6D74-4845-E994-A2BF4C893291}"/>
                  </a:ext>
                </a:extLst>
              </p:cNvPr>
              <p:cNvSpPr/>
              <p:nvPr/>
            </p:nvSpPr>
            <p:spPr>
              <a:xfrm>
                <a:off x="1536172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0" name="Oval 314">
                <a:extLst>
                  <a:ext uri="{FF2B5EF4-FFF2-40B4-BE49-F238E27FC236}">
                    <a16:creationId xmlns:a16="http://schemas.microsoft.com/office/drawing/2014/main" id="{2425ED93-9FC4-CD43-7059-AAE840122248}"/>
                  </a:ext>
                </a:extLst>
              </p:cNvPr>
              <p:cNvSpPr/>
              <p:nvPr/>
            </p:nvSpPr>
            <p:spPr>
              <a:xfrm>
                <a:off x="1696434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1" name="Oval 315">
                <a:extLst>
                  <a:ext uri="{FF2B5EF4-FFF2-40B4-BE49-F238E27FC236}">
                    <a16:creationId xmlns:a16="http://schemas.microsoft.com/office/drawing/2014/main" id="{6D4D8501-0A02-7981-1FA1-B51F73C77BE8}"/>
                  </a:ext>
                </a:extLst>
              </p:cNvPr>
              <p:cNvSpPr/>
              <p:nvPr/>
            </p:nvSpPr>
            <p:spPr>
              <a:xfrm>
                <a:off x="1856698" y="5608060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77" name="Group 328">
              <a:extLst>
                <a:ext uri="{FF2B5EF4-FFF2-40B4-BE49-F238E27FC236}">
                  <a16:creationId xmlns:a16="http://schemas.microsoft.com/office/drawing/2014/main" id="{CB615D9B-3E31-C92B-0869-F98BDD5E5505}"/>
                </a:ext>
              </a:extLst>
            </p:cNvPr>
            <p:cNvGrpSpPr/>
            <p:nvPr/>
          </p:nvGrpSpPr>
          <p:grpSpPr>
            <a:xfrm>
              <a:off x="414338" y="6138855"/>
              <a:ext cx="1522220" cy="272217"/>
              <a:chOff x="414338" y="4704967"/>
              <a:chExt cx="1522220" cy="272217"/>
            </a:xfrm>
          </p:grpSpPr>
          <p:sp>
            <p:nvSpPr>
              <p:cNvPr id="90" name="TextBox 329">
                <a:extLst>
                  <a:ext uri="{FF2B5EF4-FFF2-40B4-BE49-F238E27FC236}">
                    <a16:creationId xmlns:a16="http://schemas.microsoft.com/office/drawing/2014/main" id="{4789EF2C-5026-98C0-3596-6D7647970E25}"/>
                  </a:ext>
                </a:extLst>
              </p:cNvPr>
              <p:cNvSpPr txBox="1"/>
              <p:nvPr/>
            </p:nvSpPr>
            <p:spPr>
              <a:xfrm>
                <a:off x="414338" y="4704967"/>
                <a:ext cx="397545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Innovant</a:t>
                </a:r>
              </a:p>
            </p:txBody>
          </p:sp>
          <p:sp>
            <p:nvSpPr>
              <p:cNvPr id="91" name="Oval 330">
                <a:extLst>
                  <a:ext uri="{FF2B5EF4-FFF2-40B4-BE49-F238E27FC236}">
                    <a16:creationId xmlns:a16="http://schemas.microsoft.com/office/drawing/2014/main" id="{47E9C403-6197-E300-BE12-265FD9190B1E}"/>
                  </a:ext>
                </a:extLst>
              </p:cNvPr>
              <p:cNvSpPr/>
              <p:nvPr/>
            </p:nvSpPr>
            <p:spPr>
              <a:xfrm>
                <a:off x="414338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92" name="Oval 331">
                <a:extLst>
                  <a:ext uri="{FF2B5EF4-FFF2-40B4-BE49-F238E27FC236}">
                    <a16:creationId xmlns:a16="http://schemas.microsoft.com/office/drawing/2014/main" id="{1DDBD893-7ECF-953E-224C-9779936ED2E1}"/>
                  </a:ext>
                </a:extLst>
              </p:cNvPr>
              <p:cNvSpPr/>
              <p:nvPr/>
            </p:nvSpPr>
            <p:spPr>
              <a:xfrm>
                <a:off x="734862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93" name="Oval 332">
                <a:extLst>
                  <a:ext uri="{FF2B5EF4-FFF2-40B4-BE49-F238E27FC236}">
                    <a16:creationId xmlns:a16="http://schemas.microsoft.com/office/drawing/2014/main" id="{B6B162E7-0300-A126-731B-9C2BCB0AF517}"/>
                  </a:ext>
                </a:extLst>
              </p:cNvPr>
              <p:cNvSpPr/>
              <p:nvPr/>
            </p:nvSpPr>
            <p:spPr>
              <a:xfrm>
                <a:off x="1055386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94" name="Oval 333">
                <a:extLst>
                  <a:ext uri="{FF2B5EF4-FFF2-40B4-BE49-F238E27FC236}">
                    <a16:creationId xmlns:a16="http://schemas.microsoft.com/office/drawing/2014/main" id="{FF8BC457-5491-7465-EA27-D7ED14748984}"/>
                  </a:ext>
                </a:extLst>
              </p:cNvPr>
              <p:cNvSpPr/>
              <p:nvPr/>
            </p:nvSpPr>
            <p:spPr>
              <a:xfrm>
                <a:off x="1375910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95" name="Oval 334">
                <a:extLst>
                  <a:ext uri="{FF2B5EF4-FFF2-40B4-BE49-F238E27FC236}">
                    <a16:creationId xmlns:a16="http://schemas.microsoft.com/office/drawing/2014/main" id="{56B05868-7244-3F01-67FD-53C9D97C9B89}"/>
                  </a:ext>
                </a:extLst>
              </p:cNvPr>
              <p:cNvSpPr/>
              <p:nvPr/>
            </p:nvSpPr>
            <p:spPr>
              <a:xfrm>
                <a:off x="574600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96" name="Oval 335">
                <a:extLst>
                  <a:ext uri="{FF2B5EF4-FFF2-40B4-BE49-F238E27FC236}">
                    <a16:creationId xmlns:a16="http://schemas.microsoft.com/office/drawing/2014/main" id="{C0071641-9590-0106-A154-F196DDAD09DA}"/>
                  </a:ext>
                </a:extLst>
              </p:cNvPr>
              <p:cNvSpPr/>
              <p:nvPr/>
            </p:nvSpPr>
            <p:spPr>
              <a:xfrm>
                <a:off x="895124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97" name="Oval 336">
                <a:extLst>
                  <a:ext uri="{FF2B5EF4-FFF2-40B4-BE49-F238E27FC236}">
                    <a16:creationId xmlns:a16="http://schemas.microsoft.com/office/drawing/2014/main" id="{F0AEACB9-A70B-3A3D-CB81-74E661A874A4}"/>
                  </a:ext>
                </a:extLst>
              </p:cNvPr>
              <p:cNvSpPr/>
              <p:nvPr/>
            </p:nvSpPr>
            <p:spPr>
              <a:xfrm>
                <a:off x="1215648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98" name="Oval 337">
                <a:extLst>
                  <a:ext uri="{FF2B5EF4-FFF2-40B4-BE49-F238E27FC236}">
                    <a16:creationId xmlns:a16="http://schemas.microsoft.com/office/drawing/2014/main" id="{F8AE6CED-7A51-9AA2-CA96-0494E110C736}"/>
                  </a:ext>
                </a:extLst>
              </p:cNvPr>
              <p:cNvSpPr/>
              <p:nvPr/>
            </p:nvSpPr>
            <p:spPr>
              <a:xfrm>
                <a:off x="1536172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99" name="Oval 338">
                <a:extLst>
                  <a:ext uri="{FF2B5EF4-FFF2-40B4-BE49-F238E27FC236}">
                    <a16:creationId xmlns:a16="http://schemas.microsoft.com/office/drawing/2014/main" id="{99D19760-C66F-5A31-5ED1-BDDFF45013E4}"/>
                  </a:ext>
                </a:extLst>
              </p:cNvPr>
              <p:cNvSpPr/>
              <p:nvPr/>
            </p:nvSpPr>
            <p:spPr>
              <a:xfrm>
                <a:off x="1696434" y="4897324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00" name="Oval 339">
                <a:extLst>
                  <a:ext uri="{FF2B5EF4-FFF2-40B4-BE49-F238E27FC236}">
                    <a16:creationId xmlns:a16="http://schemas.microsoft.com/office/drawing/2014/main" id="{8E0A5657-6715-CA4D-0F54-32DF4DECF538}"/>
                  </a:ext>
                </a:extLst>
              </p:cNvPr>
              <p:cNvSpPr/>
              <p:nvPr/>
            </p:nvSpPr>
            <p:spPr>
              <a:xfrm>
                <a:off x="1856698" y="4897324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78" name="Group 340">
              <a:extLst>
                <a:ext uri="{FF2B5EF4-FFF2-40B4-BE49-F238E27FC236}">
                  <a16:creationId xmlns:a16="http://schemas.microsoft.com/office/drawing/2014/main" id="{5772FDA6-3CA6-4CEE-0AA8-F4A047EB3BBA}"/>
                </a:ext>
              </a:extLst>
            </p:cNvPr>
            <p:cNvGrpSpPr/>
            <p:nvPr/>
          </p:nvGrpSpPr>
          <p:grpSpPr>
            <a:xfrm>
              <a:off x="414338" y="6497327"/>
              <a:ext cx="1522220" cy="272217"/>
              <a:chOff x="414338" y="5060335"/>
              <a:chExt cx="1522220" cy="272217"/>
            </a:xfrm>
          </p:grpSpPr>
          <p:sp>
            <p:nvSpPr>
              <p:cNvPr id="79" name="TextBox 341">
                <a:extLst>
                  <a:ext uri="{FF2B5EF4-FFF2-40B4-BE49-F238E27FC236}">
                    <a16:creationId xmlns:a16="http://schemas.microsoft.com/office/drawing/2014/main" id="{03C6C018-3E0D-F004-FFD3-023D15FA9BC4}"/>
                  </a:ext>
                </a:extLst>
              </p:cNvPr>
              <p:cNvSpPr txBox="1"/>
              <p:nvPr/>
            </p:nvSpPr>
            <p:spPr>
              <a:xfrm>
                <a:off x="414338" y="5060335"/>
                <a:ext cx="416781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Oragnisé</a:t>
                </a:r>
                <a:endParaRPr lang="en-US" sz="800" i="1" dirty="0">
                  <a:latin typeface="Avenir Book" panose="02000503020000020003" pitchFamily="2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0" name="Oval 342">
                <a:extLst>
                  <a:ext uri="{FF2B5EF4-FFF2-40B4-BE49-F238E27FC236}">
                    <a16:creationId xmlns:a16="http://schemas.microsoft.com/office/drawing/2014/main" id="{5260CBCB-3396-851E-2DE6-7A5B57D9A44F}"/>
                  </a:ext>
                </a:extLst>
              </p:cNvPr>
              <p:cNvSpPr/>
              <p:nvPr/>
            </p:nvSpPr>
            <p:spPr>
              <a:xfrm>
                <a:off x="414338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81" name="Oval 343">
                <a:extLst>
                  <a:ext uri="{FF2B5EF4-FFF2-40B4-BE49-F238E27FC236}">
                    <a16:creationId xmlns:a16="http://schemas.microsoft.com/office/drawing/2014/main" id="{A4E99C97-10D8-3F7D-D282-FF34F042C89A}"/>
                  </a:ext>
                </a:extLst>
              </p:cNvPr>
              <p:cNvSpPr/>
              <p:nvPr/>
            </p:nvSpPr>
            <p:spPr>
              <a:xfrm>
                <a:off x="734862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82" name="Oval 344">
                <a:extLst>
                  <a:ext uri="{FF2B5EF4-FFF2-40B4-BE49-F238E27FC236}">
                    <a16:creationId xmlns:a16="http://schemas.microsoft.com/office/drawing/2014/main" id="{46FB1AB5-E1E3-F52C-5ECB-8F307C958EB5}"/>
                  </a:ext>
                </a:extLst>
              </p:cNvPr>
              <p:cNvSpPr/>
              <p:nvPr/>
            </p:nvSpPr>
            <p:spPr>
              <a:xfrm>
                <a:off x="1055386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83" name="Oval 345">
                <a:extLst>
                  <a:ext uri="{FF2B5EF4-FFF2-40B4-BE49-F238E27FC236}">
                    <a16:creationId xmlns:a16="http://schemas.microsoft.com/office/drawing/2014/main" id="{003AE6C5-4F43-AC01-9E36-9CC248ED71CE}"/>
                  </a:ext>
                </a:extLst>
              </p:cNvPr>
              <p:cNvSpPr/>
              <p:nvPr/>
            </p:nvSpPr>
            <p:spPr>
              <a:xfrm>
                <a:off x="1375910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84" name="Oval 346">
                <a:extLst>
                  <a:ext uri="{FF2B5EF4-FFF2-40B4-BE49-F238E27FC236}">
                    <a16:creationId xmlns:a16="http://schemas.microsoft.com/office/drawing/2014/main" id="{31786990-1987-3A9F-02F8-37C9468EE833}"/>
                  </a:ext>
                </a:extLst>
              </p:cNvPr>
              <p:cNvSpPr/>
              <p:nvPr/>
            </p:nvSpPr>
            <p:spPr>
              <a:xfrm>
                <a:off x="574600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85" name="Oval 347">
                <a:extLst>
                  <a:ext uri="{FF2B5EF4-FFF2-40B4-BE49-F238E27FC236}">
                    <a16:creationId xmlns:a16="http://schemas.microsoft.com/office/drawing/2014/main" id="{9AA00512-C87E-9633-B198-CC3B02AD5D92}"/>
                  </a:ext>
                </a:extLst>
              </p:cNvPr>
              <p:cNvSpPr/>
              <p:nvPr/>
            </p:nvSpPr>
            <p:spPr>
              <a:xfrm>
                <a:off x="895124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86" name="Oval 348">
                <a:extLst>
                  <a:ext uri="{FF2B5EF4-FFF2-40B4-BE49-F238E27FC236}">
                    <a16:creationId xmlns:a16="http://schemas.microsoft.com/office/drawing/2014/main" id="{47FF0C96-6B58-7B0D-4CC2-398B1B664470}"/>
                  </a:ext>
                </a:extLst>
              </p:cNvPr>
              <p:cNvSpPr/>
              <p:nvPr/>
            </p:nvSpPr>
            <p:spPr>
              <a:xfrm>
                <a:off x="1215648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87" name="Oval 349">
                <a:extLst>
                  <a:ext uri="{FF2B5EF4-FFF2-40B4-BE49-F238E27FC236}">
                    <a16:creationId xmlns:a16="http://schemas.microsoft.com/office/drawing/2014/main" id="{88850A28-833D-35FE-28AB-E3FCD5991535}"/>
                  </a:ext>
                </a:extLst>
              </p:cNvPr>
              <p:cNvSpPr/>
              <p:nvPr/>
            </p:nvSpPr>
            <p:spPr>
              <a:xfrm>
                <a:off x="1536172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88" name="Oval 350">
                <a:extLst>
                  <a:ext uri="{FF2B5EF4-FFF2-40B4-BE49-F238E27FC236}">
                    <a16:creationId xmlns:a16="http://schemas.microsoft.com/office/drawing/2014/main" id="{FEB611B2-CDAD-91F0-508F-B04D137375C3}"/>
                  </a:ext>
                </a:extLst>
              </p:cNvPr>
              <p:cNvSpPr/>
              <p:nvPr/>
            </p:nvSpPr>
            <p:spPr>
              <a:xfrm>
                <a:off x="1696434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89" name="Oval 351">
                <a:extLst>
                  <a:ext uri="{FF2B5EF4-FFF2-40B4-BE49-F238E27FC236}">
                    <a16:creationId xmlns:a16="http://schemas.microsoft.com/office/drawing/2014/main" id="{C9984CFF-8A1B-8BA4-D1E5-BD20D4B036D9}"/>
                  </a:ext>
                </a:extLst>
              </p:cNvPr>
              <p:cNvSpPr/>
              <p:nvPr/>
            </p:nvSpPr>
            <p:spPr>
              <a:xfrm>
                <a:off x="1856698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</p:grpSp>
      <p:grpSp>
        <p:nvGrpSpPr>
          <p:cNvPr id="145" name="Group 417">
            <a:extLst>
              <a:ext uri="{FF2B5EF4-FFF2-40B4-BE49-F238E27FC236}">
                <a16:creationId xmlns:a16="http://schemas.microsoft.com/office/drawing/2014/main" id="{C0B3650D-B7CE-0965-7656-3BB379EBB5F0}"/>
              </a:ext>
            </a:extLst>
          </p:cNvPr>
          <p:cNvGrpSpPr/>
          <p:nvPr/>
        </p:nvGrpSpPr>
        <p:grpSpPr>
          <a:xfrm>
            <a:off x="647094" y="7373635"/>
            <a:ext cx="1522220" cy="1272660"/>
            <a:chOff x="414338" y="7669164"/>
            <a:chExt cx="1522220" cy="1272660"/>
          </a:xfrm>
        </p:grpSpPr>
        <p:sp>
          <p:nvSpPr>
            <p:cNvPr id="146" name="TextBox 380">
              <a:extLst>
                <a:ext uri="{FF2B5EF4-FFF2-40B4-BE49-F238E27FC236}">
                  <a16:creationId xmlns:a16="http://schemas.microsoft.com/office/drawing/2014/main" id="{D4A86381-8BD4-89C4-D3A5-DEAFB0C5407A}"/>
                </a:ext>
              </a:extLst>
            </p:cNvPr>
            <p:cNvSpPr txBox="1"/>
            <p:nvPr/>
          </p:nvSpPr>
          <p:spPr>
            <a:xfrm>
              <a:off x="414338" y="7669164"/>
              <a:ext cx="965008" cy="215444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400" b="1" spc="300" dirty="0" err="1">
                  <a:latin typeface="Avenir Book" panose="02000503020000020003" pitchFamily="2" charset="0"/>
                </a:rPr>
                <a:t>Langues</a:t>
              </a:r>
              <a:endParaRPr lang="en-US" sz="1400" b="1" spc="300" dirty="0">
                <a:latin typeface="Avenir Book" panose="02000503020000020003" pitchFamily="2" charset="0"/>
              </a:endParaRPr>
            </a:p>
          </p:txBody>
        </p:sp>
        <p:grpSp>
          <p:nvGrpSpPr>
            <p:cNvPr id="147" name="Group 381">
              <a:extLst>
                <a:ext uri="{FF2B5EF4-FFF2-40B4-BE49-F238E27FC236}">
                  <a16:creationId xmlns:a16="http://schemas.microsoft.com/office/drawing/2014/main" id="{07D842D2-F9EA-026D-DD94-3918FAB8436A}"/>
                </a:ext>
              </a:extLst>
            </p:cNvPr>
            <p:cNvGrpSpPr/>
            <p:nvPr/>
          </p:nvGrpSpPr>
          <p:grpSpPr>
            <a:xfrm>
              <a:off x="414338" y="7952663"/>
              <a:ext cx="1522220" cy="272217"/>
              <a:chOff x="414338" y="4704967"/>
              <a:chExt cx="1522220" cy="272217"/>
            </a:xfrm>
          </p:grpSpPr>
          <p:sp>
            <p:nvSpPr>
              <p:cNvPr id="172" name="TextBox 382">
                <a:extLst>
                  <a:ext uri="{FF2B5EF4-FFF2-40B4-BE49-F238E27FC236}">
                    <a16:creationId xmlns:a16="http://schemas.microsoft.com/office/drawing/2014/main" id="{3BAA3A4E-627E-E6E3-A1E1-BE079DF92B8E}"/>
                  </a:ext>
                </a:extLst>
              </p:cNvPr>
              <p:cNvSpPr txBox="1"/>
              <p:nvPr/>
            </p:nvSpPr>
            <p:spPr>
              <a:xfrm>
                <a:off x="414338" y="4704967"/>
                <a:ext cx="437620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Allemand</a:t>
                </a:r>
                <a:endParaRPr lang="en-US" sz="800" i="1" dirty="0">
                  <a:latin typeface="Avenir Book" panose="02000503020000020003" pitchFamily="2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73" name="Oval 383">
                <a:extLst>
                  <a:ext uri="{FF2B5EF4-FFF2-40B4-BE49-F238E27FC236}">
                    <a16:creationId xmlns:a16="http://schemas.microsoft.com/office/drawing/2014/main" id="{3A93C932-9FF6-4C18-9814-8546E0D9D95E}"/>
                  </a:ext>
                </a:extLst>
              </p:cNvPr>
              <p:cNvSpPr/>
              <p:nvPr/>
            </p:nvSpPr>
            <p:spPr>
              <a:xfrm>
                <a:off x="414338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74" name="Oval 384">
                <a:extLst>
                  <a:ext uri="{FF2B5EF4-FFF2-40B4-BE49-F238E27FC236}">
                    <a16:creationId xmlns:a16="http://schemas.microsoft.com/office/drawing/2014/main" id="{A9CEE333-B762-4A8B-BF68-FC0B7EFC460C}"/>
                  </a:ext>
                </a:extLst>
              </p:cNvPr>
              <p:cNvSpPr/>
              <p:nvPr/>
            </p:nvSpPr>
            <p:spPr>
              <a:xfrm>
                <a:off x="734862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75" name="Oval 385">
                <a:extLst>
                  <a:ext uri="{FF2B5EF4-FFF2-40B4-BE49-F238E27FC236}">
                    <a16:creationId xmlns:a16="http://schemas.microsoft.com/office/drawing/2014/main" id="{77047396-4544-DE7A-DA98-C0FED8229645}"/>
                  </a:ext>
                </a:extLst>
              </p:cNvPr>
              <p:cNvSpPr/>
              <p:nvPr/>
            </p:nvSpPr>
            <p:spPr>
              <a:xfrm>
                <a:off x="1055386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76" name="Oval 386">
                <a:extLst>
                  <a:ext uri="{FF2B5EF4-FFF2-40B4-BE49-F238E27FC236}">
                    <a16:creationId xmlns:a16="http://schemas.microsoft.com/office/drawing/2014/main" id="{435195D7-79B7-32CD-EC9A-2DD8EED11E62}"/>
                  </a:ext>
                </a:extLst>
              </p:cNvPr>
              <p:cNvSpPr/>
              <p:nvPr/>
            </p:nvSpPr>
            <p:spPr>
              <a:xfrm>
                <a:off x="1375910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77" name="Oval 387">
                <a:extLst>
                  <a:ext uri="{FF2B5EF4-FFF2-40B4-BE49-F238E27FC236}">
                    <a16:creationId xmlns:a16="http://schemas.microsoft.com/office/drawing/2014/main" id="{0273088D-5738-7554-3989-1E15B3A5EF3A}"/>
                  </a:ext>
                </a:extLst>
              </p:cNvPr>
              <p:cNvSpPr/>
              <p:nvPr/>
            </p:nvSpPr>
            <p:spPr>
              <a:xfrm>
                <a:off x="574600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78" name="Oval 388">
                <a:extLst>
                  <a:ext uri="{FF2B5EF4-FFF2-40B4-BE49-F238E27FC236}">
                    <a16:creationId xmlns:a16="http://schemas.microsoft.com/office/drawing/2014/main" id="{14F07ACD-DD55-A5FA-71DE-B0F768C94FB4}"/>
                  </a:ext>
                </a:extLst>
              </p:cNvPr>
              <p:cNvSpPr/>
              <p:nvPr/>
            </p:nvSpPr>
            <p:spPr>
              <a:xfrm>
                <a:off x="895124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79" name="Oval 389">
                <a:extLst>
                  <a:ext uri="{FF2B5EF4-FFF2-40B4-BE49-F238E27FC236}">
                    <a16:creationId xmlns:a16="http://schemas.microsoft.com/office/drawing/2014/main" id="{7AB1C977-4349-AF2B-185A-69F95CAEDDB7}"/>
                  </a:ext>
                </a:extLst>
              </p:cNvPr>
              <p:cNvSpPr/>
              <p:nvPr/>
            </p:nvSpPr>
            <p:spPr>
              <a:xfrm>
                <a:off x="1215648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80" name="Oval 390">
                <a:extLst>
                  <a:ext uri="{FF2B5EF4-FFF2-40B4-BE49-F238E27FC236}">
                    <a16:creationId xmlns:a16="http://schemas.microsoft.com/office/drawing/2014/main" id="{9CA171DE-7EDD-4279-9F53-0C6B973B24F7}"/>
                  </a:ext>
                </a:extLst>
              </p:cNvPr>
              <p:cNvSpPr/>
              <p:nvPr/>
            </p:nvSpPr>
            <p:spPr>
              <a:xfrm>
                <a:off x="1536172" y="4897324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81" name="Oval 391">
                <a:extLst>
                  <a:ext uri="{FF2B5EF4-FFF2-40B4-BE49-F238E27FC236}">
                    <a16:creationId xmlns:a16="http://schemas.microsoft.com/office/drawing/2014/main" id="{D7522581-2294-92B0-9B69-2A62D1147345}"/>
                  </a:ext>
                </a:extLst>
              </p:cNvPr>
              <p:cNvSpPr/>
              <p:nvPr/>
            </p:nvSpPr>
            <p:spPr>
              <a:xfrm>
                <a:off x="1696434" y="4897324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82" name="Oval 392">
                <a:extLst>
                  <a:ext uri="{FF2B5EF4-FFF2-40B4-BE49-F238E27FC236}">
                    <a16:creationId xmlns:a16="http://schemas.microsoft.com/office/drawing/2014/main" id="{B7982DDF-5CD4-D592-107A-C9EF29BC575E}"/>
                  </a:ext>
                </a:extLst>
              </p:cNvPr>
              <p:cNvSpPr/>
              <p:nvPr/>
            </p:nvSpPr>
            <p:spPr>
              <a:xfrm>
                <a:off x="1856698" y="4897324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148" name="Group 393">
              <a:extLst>
                <a:ext uri="{FF2B5EF4-FFF2-40B4-BE49-F238E27FC236}">
                  <a16:creationId xmlns:a16="http://schemas.microsoft.com/office/drawing/2014/main" id="{D30D3957-FE76-369D-F103-8D93C4F40E53}"/>
                </a:ext>
              </a:extLst>
            </p:cNvPr>
            <p:cNvGrpSpPr/>
            <p:nvPr/>
          </p:nvGrpSpPr>
          <p:grpSpPr>
            <a:xfrm>
              <a:off x="414338" y="8311135"/>
              <a:ext cx="1522220" cy="272217"/>
              <a:chOff x="414338" y="5060335"/>
              <a:chExt cx="1522220" cy="272217"/>
            </a:xfrm>
          </p:grpSpPr>
          <p:sp>
            <p:nvSpPr>
              <p:cNvPr id="161" name="TextBox 394">
                <a:extLst>
                  <a:ext uri="{FF2B5EF4-FFF2-40B4-BE49-F238E27FC236}">
                    <a16:creationId xmlns:a16="http://schemas.microsoft.com/office/drawing/2014/main" id="{920B5E71-6255-E7F0-D3CC-71FCC31424E7}"/>
                  </a:ext>
                </a:extLst>
              </p:cNvPr>
              <p:cNvSpPr txBox="1"/>
              <p:nvPr/>
            </p:nvSpPr>
            <p:spPr>
              <a:xfrm>
                <a:off x="414338" y="5060335"/>
                <a:ext cx="424796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 err="1">
                    <a:latin typeface="Avenir Book" panose="02000503020000020003" pitchFamily="2" charset="0"/>
                    <a:cs typeface="Segoe UI" panose="020B0502040204020203" pitchFamily="34" charset="0"/>
                  </a:rPr>
                  <a:t>Espangol</a:t>
                </a:r>
                <a:endParaRPr lang="en-US" sz="800" i="1" dirty="0">
                  <a:latin typeface="Avenir Book" panose="02000503020000020003" pitchFamily="2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62" name="Oval 395">
                <a:extLst>
                  <a:ext uri="{FF2B5EF4-FFF2-40B4-BE49-F238E27FC236}">
                    <a16:creationId xmlns:a16="http://schemas.microsoft.com/office/drawing/2014/main" id="{7ACEB294-45EC-759A-6EB8-2E938ED3C6D9}"/>
                  </a:ext>
                </a:extLst>
              </p:cNvPr>
              <p:cNvSpPr/>
              <p:nvPr/>
            </p:nvSpPr>
            <p:spPr>
              <a:xfrm>
                <a:off x="414338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63" name="Oval 396">
                <a:extLst>
                  <a:ext uri="{FF2B5EF4-FFF2-40B4-BE49-F238E27FC236}">
                    <a16:creationId xmlns:a16="http://schemas.microsoft.com/office/drawing/2014/main" id="{49CFA984-030B-F78C-258F-5FAB6F3FDE66}"/>
                  </a:ext>
                </a:extLst>
              </p:cNvPr>
              <p:cNvSpPr/>
              <p:nvPr/>
            </p:nvSpPr>
            <p:spPr>
              <a:xfrm>
                <a:off x="734862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64" name="Oval 397">
                <a:extLst>
                  <a:ext uri="{FF2B5EF4-FFF2-40B4-BE49-F238E27FC236}">
                    <a16:creationId xmlns:a16="http://schemas.microsoft.com/office/drawing/2014/main" id="{FD04FFEC-29C7-D993-3642-ADC9268F5B12}"/>
                  </a:ext>
                </a:extLst>
              </p:cNvPr>
              <p:cNvSpPr/>
              <p:nvPr/>
            </p:nvSpPr>
            <p:spPr>
              <a:xfrm>
                <a:off x="1055386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65" name="Oval 398">
                <a:extLst>
                  <a:ext uri="{FF2B5EF4-FFF2-40B4-BE49-F238E27FC236}">
                    <a16:creationId xmlns:a16="http://schemas.microsoft.com/office/drawing/2014/main" id="{D390F1CF-9371-D5B1-6A3E-8E70BB25E8F3}"/>
                  </a:ext>
                </a:extLst>
              </p:cNvPr>
              <p:cNvSpPr/>
              <p:nvPr/>
            </p:nvSpPr>
            <p:spPr>
              <a:xfrm>
                <a:off x="1375910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66" name="Oval 399">
                <a:extLst>
                  <a:ext uri="{FF2B5EF4-FFF2-40B4-BE49-F238E27FC236}">
                    <a16:creationId xmlns:a16="http://schemas.microsoft.com/office/drawing/2014/main" id="{BEDACF2C-31DE-3FF6-192B-BCCE94D22C06}"/>
                  </a:ext>
                </a:extLst>
              </p:cNvPr>
              <p:cNvSpPr/>
              <p:nvPr/>
            </p:nvSpPr>
            <p:spPr>
              <a:xfrm>
                <a:off x="574600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67" name="Oval 400">
                <a:extLst>
                  <a:ext uri="{FF2B5EF4-FFF2-40B4-BE49-F238E27FC236}">
                    <a16:creationId xmlns:a16="http://schemas.microsoft.com/office/drawing/2014/main" id="{0AA5F9E0-3AD3-496A-30BC-D6E3AEB8153B}"/>
                  </a:ext>
                </a:extLst>
              </p:cNvPr>
              <p:cNvSpPr/>
              <p:nvPr/>
            </p:nvSpPr>
            <p:spPr>
              <a:xfrm>
                <a:off x="895124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68" name="Oval 401">
                <a:extLst>
                  <a:ext uri="{FF2B5EF4-FFF2-40B4-BE49-F238E27FC236}">
                    <a16:creationId xmlns:a16="http://schemas.microsoft.com/office/drawing/2014/main" id="{36A828BE-7E69-41B0-D4CD-241B54302EBC}"/>
                  </a:ext>
                </a:extLst>
              </p:cNvPr>
              <p:cNvSpPr/>
              <p:nvPr/>
            </p:nvSpPr>
            <p:spPr>
              <a:xfrm>
                <a:off x="1215648" y="5252692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69" name="Oval 402">
                <a:extLst>
                  <a:ext uri="{FF2B5EF4-FFF2-40B4-BE49-F238E27FC236}">
                    <a16:creationId xmlns:a16="http://schemas.microsoft.com/office/drawing/2014/main" id="{D5BC432C-ED50-A62B-E1E2-1FA152F515B8}"/>
                  </a:ext>
                </a:extLst>
              </p:cNvPr>
              <p:cNvSpPr/>
              <p:nvPr/>
            </p:nvSpPr>
            <p:spPr>
              <a:xfrm>
                <a:off x="1536172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70" name="Oval 403">
                <a:extLst>
                  <a:ext uri="{FF2B5EF4-FFF2-40B4-BE49-F238E27FC236}">
                    <a16:creationId xmlns:a16="http://schemas.microsoft.com/office/drawing/2014/main" id="{FA29FEF6-804A-3948-38F1-982B77163D12}"/>
                  </a:ext>
                </a:extLst>
              </p:cNvPr>
              <p:cNvSpPr/>
              <p:nvPr/>
            </p:nvSpPr>
            <p:spPr>
              <a:xfrm>
                <a:off x="1696434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71" name="Oval 404">
                <a:extLst>
                  <a:ext uri="{FF2B5EF4-FFF2-40B4-BE49-F238E27FC236}">
                    <a16:creationId xmlns:a16="http://schemas.microsoft.com/office/drawing/2014/main" id="{25B8C05A-3496-C661-06DC-1D7C3978CE45}"/>
                  </a:ext>
                </a:extLst>
              </p:cNvPr>
              <p:cNvSpPr/>
              <p:nvPr/>
            </p:nvSpPr>
            <p:spPr>
              <a:xfrm>
                <a:off x="1856698" y="5252692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149" name="Group 405">
              <a:extLst>
                <a:ext uri="{FF2B5EF4-FFF2-40B4-BE49-F238E27FC236}">
                  <a16:creationId xmlns:a16="http://schemas.microsoft.com/office/drawing/2014/main" id="{56C01C00-E381-1ACB-230F-727DDB43EC2A}"/>
                </a:ext>
              </a:extLst>
            </p:cNvPr>
            <p:cNvGrpSpPr/>
            <p:nvPr/>
          </p:nvGrpSpPr>
          <p:grpSpPr>
            <a:xfrm>
              <a:off x="414338" y="8669607"/>
              <a:ext cx="1522220" cy="272217"/>
              <a:chOff x="414338" y="5415703"/>
              <a:chExt cx="1522220" cy="272217"/>
            </a:xfrm>
          </p:grpSpPr>
          <p:sp>
            <p:nvSpPr>
              <p:cNvPr id="150" name="TextBox 406">
                <a:extLst>
                  <a:ext uri="{FF2B5EF4-FFF2-40B4-BE49-F238E27FC236}">
                    <a16:creationId xmlns:a16="http://schemas.microsoft.com/office/drawing/2014/main" id="{EDBE6C41-BC83-4CC6-F325-5B787DBBF39D}"/>
                  </a:ext>
                </a:extLst>
              </p:cNvPr>
              <p:cNvSpPr txBox="1"/>
              <p:nvPr/>
            </p:nvSpPr>
            <p:spPr>
              <a:xfrm>
                <a:off x="414338" y="5415703"/>
                <a:ext cx="219612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Italie</a:t>
                </a:r>
              </a:p>
            </p:txBody>
          </p:sp>
          <p:sp>
            <p:nvSpPr>
              <p:cNvPr id="151" name="Oval 407">
                <a:extLst>
                  <a:ext uri="{FF2B5EF4-FFF2-40B4-BE49-F238E27FC236}">
                    <a16:creationId xmlns:a16="http://schemas.microsoft.com/office/drawing/2014/main" id="{B1D4F054-E7A5-94A8-A382-6ACB7FA099DA}"/>
                  </a:ext>
                </a:extLst>
              </p:cNvPr>
              <p:cNvSpPr/>
              <p:nvPr/>
            </p:nvSpPr>
            <p:spPr>
              <a:xfrm>
                <a:off x="414338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2" name="Oval 408">
                <a:extLst>
                  <a:ext uri="{FF2B5EF4-FFF2-40B4-BE49-F238E27FC236}">
                    <a16:creationId xmlns:a16="http://schemas.microsoft.com/office/drawing/2014/main" id="{E7C5A935-2DB0-8AAF-115C-3BD33E358334}"/>
                  </a:ext>
                </a:extLst>
              </p:cNvPr>
              <p:cNvSpPr/>
              <p:nvPr/>
            </p:nvSpPr>
            <p:spPr>
              <a:xfrm>
                <a:off x="734862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3" name="Oval 409">
                <a:extLst>
                  <a:ext uri="{FF2B5EF4-FFF2-40B4-BE49-F238E27FC236}">
                    <a16:creationId xmlns:a16="http://schemas.microsoft.com/office/drawing/2014/main" id="{2F753794-BA26-31C7-2D18-FA7C4DD9622C}"/>
                  </a:ext>
                </a:extLst>
              </p:cNvPr>
              <p:cNvSpPr/>
              <p:nvPr/>
            </p:nvSpPr>
            <p:spPr>
              <a:xfrm>
                <a:off x="1055386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4" name="Oval 410">
                <a:extLst>
                  <a:ext uri="{FF2B5EF4-FFF2-40B4-BE49-F238E27FC236}">
                    <a16:creationId xmlns:a16="http://schemas.microsoft.com/office/drawing/2014/main" id="{171A8426-B389-7179-36D0-A7948BE636ED}"/>
                  </a:ext>
                </a:extLst>
              </p:cNvPr>
              <p:cNvSpPr/>
              <p:nvPr/>
            </p:nvSpPr>
            <p:spPr>
              <a:xfrm>
                <a:off x="1375910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5" name="Oval 411">
                <a:extLst>
                  <a:ext uri="{FF2B5EF4-FFF2-40B4-BE49-F238E27FC236}">
                    <a16:creationId xmlns:a16="http://schemas.microsoft.com/office/drawing/2014/main" id="{52AF37CC-D9B4-006C-CBB5-1D05953EC3C3}"/>
                  </a:ext>
                </a:extLst>
              </p:cNvPr>
              <p:cNvSpPr/>
              <p:nvPr/>
            </p:nvSpPr>
            <p:spPr>
              <a:xfrm>
                <a:off x="574600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6" name="Oval 412">
                <a:extLst>
                  <a:ext uri="{FF2B5EF4-FFF2-40B4-BE49-F238E27FC236}">
                    <a16:creationId xmlns:a16="http://schemas.microsoft.com/office/drawing/2014/main" id="{B168DD48-419A-4CE7-0F5D-0366AF478A70}"/>
                  </a:ext>
                </a:extLst>
              </p:cNvPr>
              <p:cNvSpPr/>
              <p:nvPr/>
            </p:nvSpPr>
            <p:spPr>
              <a:xfrm>
                <a:off x="895124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7" name="Oval 413">
                <a:extLst>
                  <a:ext uri="{FF2B5EF4-FFF2-40B4-BE49-F238E27FC236}">
                    <a16:creationId xmlns:a16="http://schemas.microsoft.com/office/drawing/2014/main" id="{284EBEDC-FF89-FFD7-767C-8A5DFDD609F7}"/>
                  </a:ext>
                </a:extLst>
              </p:cNvPr>
              <p:cNvSpPr/>
              <p:nvPr/>
            </p:nvSpPr>
            <p:spPr>
              <a:xfrm>
                <a:off x="1215648" y="5608060"/>
                <a:ext cx="79860" cy="7986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8" name="Oval 414">
                <a:extLst>
                  <a:ext uri="{FF2B5EF4-FFF2-40B4-BE49-F238E27FC236}">
                    <a16:creationId xmlns:a16="http://schemas.microsoft.com/office/drawing/2014/main" id="{8B5A7C46-86F2-DC47-012D-63489DF5FC99}"/>
                  </a:ext>
                </a:extLst>
              </p:cNvPr>
              <p:cNvSpPr/>
              <p:nvPr/>
            </p:nvSpPr>
            <p:spPr>
              <a:xfrm>
                <a:off x="1536172" y="5608060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9" name="Oval 415">
                <a:extLst>
                  <a:ext uri="{FF2B5EF4-FFF2-40B4-BE49-F238E27FC236}">
                    <a16:creationId xmlns:a16="http://schemas.microsoft.com/office/drawing/2014/main" id="{4702C921-8B63-6475-7693-35C77B4B9507}"/>
                  </a:ext>
                </a:extLst>
              </p:cNvPr>
              <p:cNvSpPr/>
              <p:nvPr/>
            </p:nvSpPr>
            <p:spPr>
              <a:xfrm>
                <a:off x="1696434" y="5608060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60" name="Oval 416">
                <a:extLst>
                  <a:ext uri="{FF2B5EF4-FFF2-40B4-BE49-F238E27FC236}">
                    <a16:creationId xmlns:a16="http://schemas.microsoft.com/office/drawing/2014/main" id="{ED3CC60A-54FD-4324-4567-58A1FA6D9211}"/>
                  </a:ext>
                </a:extLst>
              </p:cNvPr>
              <p:cNvSpPr/>
              <p:nvPr/>
            </p:nvSpPr>
            <p:spPr>
              <a:xfrm>
                <a:off x="1856698" y="5608060"/>
                <a:ext cx="79860" cy="7986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</p:grpSp>
      <p:cxnSp>
        <p:nvCxnSpPr>
          <p:cNvPr id="183" name="Straight Connector 418">
            <a:extLst>
              <a:ext uri="{FF2B5EF4-FFF2-40B4-BE49-F238E27FC236}">
                <a16:creationId xmlns:a16="http://schemas.microsoft.com/office/drawing/2014/main" id="{F3880D84-F785-72D5-BAB3-B7368884FC31}"/>
              </a:ext>
            </a:extLst>
          </p:cNvPr>
          <p:cNvCxnSpPr/>
          <p:nvPr/>
        </p:nvCxnSpPr>
        <p:spPr>
          <a:xfrm flipH="1">
            <a:off x="647096" y="8879456"/>
            <a:ext cx="1889660" cy="0"/>
          </a:xfrm>
          <a:prstGeom prst="lin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5" name="TextBox 420">
            <a:extLst>
              <a:ext uri="{FF2B5EF4-FFF2-40B4-BE49-F238E27FC236}">
                <a16:creationId xmlns:a16="http://schemas.microsoft.com/office/drawing/2014/main" id="{9999AE10-603B-9BB0-F579-E8A99F1912EA}"/>
              </a:ext>
            </a:extLst>
          </p:cNvPr>
          <p:cNvSpPr txBox="1"/>
          <p:nvPr/>
        </p:nvSpPr>
        <p:spPr>
          <a:xfrm>
            <a:off x="647094" y="9112617"/>
            <a:ext cx="1301638" cy="215444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400" b="1" spc="300" dirty="0" err="1">
                <a:latin typeface="Avenir Book" panose="02000503020000020003" pitchFamily="2" charset="0"/>
              </a:rPr>
              <a:t>Références</a:t>
            </a:r>
            <a:endParaRPr lang="en-US" sz="1400" b="1" spc="300" dirty="0">
              <a:latin typeface="Avenir Book" panose="02000503020000020003" pitchFamily="2" charset="0"/>
            </a:endParaRPr>
          </a:p>
        </p:txBody>
      </p:sp>
      <p:sp>
        <p:nvSpPr>
          <p:cNvPr id="188" name="TextBox 72">
            <a:extLst>
              <a:ext uri="{FF2B5EF4-FFF2-40B4-BE49-F238E27FC236}">
                <a16:creationId xmlns:a16="http://schemas.microsoft.com/office/drawing/2014/main" id="{389587F9-4F05-C506-39A7-AED23248A0A8}"/>
              </a:ext>
            </a:extLst>
          </p:cNvPr>
          <p:cNvSpPr txBox="1"/>
          <p:nvPr/>
        </p:nvSpPr>
        <p:spPr>
          <a:xfrm>
            <a:off x="2895764" y="3934524"/>
            <a:ext cx="3250890" cy="215444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400" b="1" spc="300" dirty="0" err="1">
                <a:latin typeface="Avenir Book" panose="02000503020000020003" pitchFamily="2" charset="0"/>
              </a:rPr>
              <a:t>Expérience</a:t>
            </a:r>
            <a:r>
              <a:rPr lang="en-US" sz="1400" b="1" spc="300" dirty="0">
                <a:latin typeface="Avenir Book" panose="02000503020000020003" pitchFamily="2" charset="0"/>
              </a:rPr>
              <a:t> </a:t>
            </a:r>
            <a:r>
              <a:rPr lang="en-US" sz="1400" b="1" spc="300" dirty="0" err="1">
                <a:latin typeface="Avenir Book" panose="02000503020000020003" pitchFamily="2" charset="0"/>
              </a:rPr>
              <a:t>professionnelle</a:t>
            </a:r>
            <a:endParaRPr lang="en-US" sz="1400" b="1" spc="300" dirty="0">
              <a:latin typeface="Avenir Book" panose="02000503020000020003" pitchFamily="2" charset="0"/>
            </a:endParaRPr>
          </a:p>
        </p:txBody>
      </p:sp>
      <p:sp>
        <p:nvSpPr>
          <p:cNvPr id="189" name="TextBox 73">
            <a:extLst>
              <a:ext uri="{FF2B5EF4-FFF2-40B4-BE49-F238E27FC236}">
                <a16:creationId xmlns:a16="http://schemas.microsoft.com/office/drawing/2014/main" id="{612E22AA-361D-7A12-514B-3F53134D3A66}"/>
              </a:ext>
            </a:extLst>
          </p:cNvPr>
          <p:cNvSpPr txBox="1"/>
          <p:nvPr/>
        </p:nvSpPr>
        <p:spPr>
          <a:xfrm>
            <a:off x="3121756" y="4235379"/>
            <a:ext cx="3561478" cy="123758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fr-FR" sz="900" b="1" dirty="0">
                <a:latin typeface="Avenir Book" panose="02000503020000020003" pitchFamily="2" charset="0"/>
                <a:cs typeface="Segoe UI" panose="020B0502040204020203" pitchFamily="34" charset="0"/>
              </a:rPr>
              <a:t>Titre du poste recherché</a:t>
            </a:r>
          </a:p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fr-FR" sz="800" dirty="0">
                <a:latin typeface="Avenir Book" panose="02000503020000020003" pitchFamily="2" charset="0"/>
                <a:cs typeface="Segoe UI" panose="020B0502040204020203" pitchFamily="34" charset="0"/>
              </a:rPr>
              <a:t>Société |  2016 - 2017</a:t>
            </a:r>
          </a:p>
          <a:p>
            <a:pPr marL="266700" indent="-171450">
              <a:lnSpc>
                <a:spcPct val="110000"/>
              </a:lnSpc>
              <a:buFont typeface="Segoe UI" panose="020B0502040204020203" pitchFamily="34" charset="0"/>
              <a:buChar char="­"/>
            </a:pP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Lorem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ipsum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dolor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Morbi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tristique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nec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fames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ac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ante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primis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in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  <a:p>
            <a:pPr marL="266700" indent="-171450">
              <a:lnSpc>
                <a:spcPct val="110000"/>
              </a:lnSpc>
              <a:buFont typeface="Segoe UI" panose="020B0502040204020203" pitchFamily="34" charset="0"/>
              <a:buChar char="­"/>
            </a:pP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Lorem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dolor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Morbi tristique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nec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fames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ac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ante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primis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in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  <a:p>
            <a:pPr marL="266700" indent="-171450">
              <a:lnSpc>
                <a:spcPct val="110000"/>
              </a:lnSpc>
              <a:buFont typeface="Segoe UI" panose="020B0502040204020203" pitchFamily="34" charset="0"/>
              <a:buChar char="­"/>
            </a:pP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Lorem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dolor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Morbi tristique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nec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fames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ac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ante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primis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in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190" name="TextBox 73">
            <a:extLst>
              <a:ext uri="{FF2B5EF4-FFF2-40B4-BE49-F238E27FC236}">
                <a16:creationId xmlns:a16="http://schemas.microsoft.com/office/drawing/2014/main" id="{4A1F64AB-F600-957F-A243-78A1EDEAA0E8}"/>
              </a:ext>
            </a:extLst>
          </p:cNvPr>
          <p:cNvSpPr txBox="1"/>
          <p:nvPr/>
        </p:nvSpPr>
        <p:spPr>
          <a:xfrm>
            <a:off x="3147494" y="5630398"/>
            <a:ext cx="3561478" cy="123758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fr-FR" sz="900" b="1" dirty="0">
                <a:latin typeface="Avenir Book" panose="02000503020000020003" pitchFamily="2" charset="0"/>
                <a:cs typeface="Segoe UI" panose="020B0502040204020203" pitchFamily="34" charset="0"/>
              </a:rPr>
              <a:t>Titre du poste recherché</a:t>
            </a:r>
          </a:p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fr-FR" sz="800" dirty="0">
                <a:latin typeface="Avenir Book" panose="02000503020000020003" pitchFamily="2" charset="0"/>
                <a:cs typeface="Segoe UI" panose="020B0502040204020203" pitchFamily="34" charset="0"/>
              </a:rPr>
              <a:t>Société |  2016 - 2017</a:t>
            </a:r>
          </a:p>
          <a:p>
            <a:pPr marL="266700" indent="-171450">
              <a:lnSpc>
                <a:spcPct val="110000"/>
              </a:lnSpc>
              <a:buFont typeface="Segoe UI" panose="020B0502040204020203" pitchFamily="34" charset="0"/>
              <a:buChar char="­"/>
            </a:pP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Lorem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dolor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Morbi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tristique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nec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fames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ac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ante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primis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in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  <a:p>
            <a:pPr marL="266700" indent="-171450">
              <a:lnSpc>
                <a:spcPct val="110000"/>
              </a:lnSpc>
              <a:buFont typeface="Segoe UI" panose="020B0502040204020203" pitchFamily="34" charset="0"/>
              <a:buChar char="­"/>
            </a:pP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Lorem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dolor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Morbi tristique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nec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fames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ac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ante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primis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in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  <a:p>
            <a:pPr marL="266700" indent="-171450">
              <a:lnSpc>
                <a:spcPct val="110000"/>
              </a:lnSpc>
              <a:buFont typeface="Segoe UI" panose="020B0502040204020203" pitchFamily="34" charset="0"/>
              <a:buChar char="­"/>
            </a:pP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Lorem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dolor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Morbi tristique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nec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fames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ac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ante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primis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in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191" name="TextBox 73">
            <a:extLst>
              <a:ext uri="{FF2B5EF4-FFF2-40B4-BE49-F238E27FC236}">
                <a16:creationId xmlns:a16="http://schemas.microsoft.com/office/drawing/2014/main" id="{11704523-E237-F08E-4EEB-E1CA9753440A}"/>
              </a:ext>
            </a:extLst>
          </p:cNvPr>
          <p:cNvSpPr txBox="1"/>
          <p:nvPr/>
        </p:nvSpPr>
        <p:spPr>
          <a:xfrm>
            <a:off x="3125463" y="6995068"/>
            <a:ext cx="3561478" cy="10344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fr-FR" sz="900" b="1" dirty="0">
                <a:latin typeface="Avenir Book" panose="02000503020000020003" pitchFamily="2" charset="0"/>
                <a:cs typeface="Segoe UI" panose="020B0502040204020203" pitchFamily="34" charset="0"/>
              </a:rPr>
              <a:t>Titre du poste recherché</a:t>
            </a:r>
          </a:p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fr-FR" sz="800" dirty="0">
                <a:latin typeface="Avenir Book" panose="02000503020000020003" pitchFamily="2" charset="0"/>
                <a:cs typeface="Segoe UI" panose="020B0502040204020203" pitchFamily="34" charset="0"/>
              </a:rPr>
              <a:t>Société |  2016 - 2017</a:t>
            </a:r>
          </a:p>
          <a:p>
            <a:pPr marL="266700" indent="-171450">
              <a:lnSpc>
                <a:spcPct val="110000"/>
              </a:lnSpc>
              <a:buFont typeface="Segoe UI" panose="020B0502040204020203" pitchFamily="34" charset="0"/>
              <a:buChar char="­"/>
            </a:pP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Lorem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dolor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Morbi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tristique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nec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fames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ac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ante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primis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in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  <a:p>
            <a:pPr marL="266700" indent="-171450">
              <a:lnSpc>
                <a:spcPct val="110000"/>
              </a:lnSpc>
              <a:buFont typeface="Segoe UI" panose="020B0502040204020203" pitchFamily="34" charset="0"/>
              <a:buChar char="­"/>
            </a:pP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Lorem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dolor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Morbi tristique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nec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fames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ac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ante ipsum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primis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 in </a:t>
            </a:r>
            <a:r>
              <a:rPr lang="fr-FR" sz="600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fr-FR" sz="600" i="1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  <a:p>
            <a:pPr marL="266700" indent="-171450">
              <a:lnSpc>
                <a:spcPct val="110000"/>
              </a:lnSpc>
              <a:buFont typeface="Segoe UI" panose="020B0502040204020203" pitchFamily="34" charset="0"/>
              <a:buChar char="­"/>
            </a:pPr>
            <a:endParaRPr lang="fr-FR" sz="600" i="1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cxnSp>
        <p:nvCxnSpPr>
          <p:cNvPr id="194" name="Straight Connector 110">
            <a:extLst>
              <a:ext uri="{FF2B5EF4-FFF2-40B4-BE49-F238E27FC236}">
                <a16:creationId xmlns:a16="http://schemas.microsoft.com/office/drawing/2014/main" id="{4B4D8645-5E7C-E32A-2790-BC9344EC5E06}"/>
              </a:ext>
            </a:extLst>
          </p:cNvPr>
          <p:cNvCxnSpPr>
            <a:cxnSpLocks/>
          </p:cNvCxnSpPr>
          <p:nvPr/>
        </p:nvCxnSpPr>
        <p:spPr>
          <a:xfrm>
            <a:off x="2939296" y="5710189"/>
            <a:ext cx="0" cy="2179232"/>
          </a:xfrm>
          <a:prstGeom prst="line">
            <a:avLst/>
          </a:prstGeom>
          <a:solidFill>
            <a:schemeClr val="accent1">
              <a:alpha val="0"/>
            </a:schemeClr>
          </a:solidFill>
          <a:ln w="3175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7" name="Oval 78">
            <a:extLst>
              <a:ext uri="{FF2B5EF4-FFF2-40B4-BE49-F238E27FC236}">
                <a16:creationId xmlns:a16="http://schemas.microsoft.com/office/drawing/2014/main" id="{4F73A27B-6ECF-D9CB-52D2-E7909D3B78B1}"/>
              </a:ext>
            </a:extLst>
          </p:cNvPr>
          <p:cNvSpPr/>
          <p:nvPr/>
        </p:nvSpPr>
        <p:spPr>
          <a:xfrm>
            <a:off x="2915579" y="7040756"/>
            <a:ext cx="51363" cy="513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199" name="TextBox 421">
            <a:extLst>
              <a:ext uri="{FF2B5EF4-FFF2-40B4-BE49-F238E27FC236}">
                <a16:creationId xmlns:a16="http://schemas.microsoft.com/office/drawing/2014/main" id="{E617B599-B3C8-260A-64C0-AD0084D6C7AA}"/>
              </a:ext>
            </a:extLst>
          </p:cNvPr>
          <p:cNvSpPr txBox="1"/>
          <p:nvPr/>
        </p:nvSpPr>
        <p:spPr>
          <a:xfrm>
            <a:off x="647094" y="9382108"/>
            <a:ext cx="1889662" cy="30194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71450" indent="-171450">
              <a:lnSpc>
                <a:spcPct val="110000"/>
              </a:lnSpc>
              <a:spcAft>
                <a:spcPts val="300"/>
              </a:spcAft>
              <a:buFont typeface="Segoe UI" panose="020B0502040204020203" pitchFamily="34" charset="0"/>
              <a:buChar char="­"/>
            </a:pPr>
            <a:r>
              <a:rPr lang="fr-FR" sz="600" b="1" i="1" dirty="0">
                <a:latin typeface="Avenir Book" panose="02000503020000020003" pitchFamily="2" charset="0"/>
                <a:cs typeface="Segoe UI" panose="020B0502040204020203" pitchFamily="34" charset="0"/>
              </a:rPr>
              <a:t>Jean-Pierre </a:t>
            </a:r>
            <a:r>
              <a:rPr lang="fr-FR" sz="600" b="1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Martie</a:t>
            </a:r>
            <a:r>
              <a:rPr lang="fr-FR" sz="600" b="1" i="1" dirty="0">
                <a:latin typeface="Avenir Book" panose="02000503020000020003" pitchFamily="2" charset="0"/>
                <a:cs typeface="Segoe UI" panose="020B0502040204020203" pitchFamily="34" charset="0"/>
              </a:rPr>
              <a:t>. - Responsable Marketing</a:t>
            </a:r>
            <a:br>
              <a:rPr lang="fr-FR" sz="600" b="1" i="1" dirty="0">
                <a:latin typeface="Avenir Book" panose="02000503020000020003" pitchFamily="2" charset="0"/>
                <a:cs typeface="Segoe UI" panose="020B0502040204020203" pitchFamily="34" charset="0"/>
              </a:rPr>
            </a:br>
            <a:r>
              <a:rPr lang="fr-FR" sz="600" b="1" i="1" dirty="0">
                <a:latin typeface="Avenir Book" panose="02000503020000020003" pitchFamily="2" charset="0"/>
                <a:cs typeface="Segoe UI" panose="020B0502040204020203" pitchFamily="34" charset="0"/>
              </a:rPr>
              <a:t>Société ABX – Tel 0102030405 – Mail : </a:t>
            </a:r>
            <a:r>
              <a:rPr lang="fr-FR" sz="600" b="1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mail@mail.com</a:t>
            </a:r>
            <a:endParaRPr lang="fr-FR" sz="600" i="1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sp>
        <p:nvSpPr>
          <p:cNvPr id="200" name="TextBox 421">
            <a:extLst>
              <a:ext uri="{FF2B5EF4-FFF2-40B4-BE49-F238E27FC236}">
                <a16:creationId xmlns:a16="http://schemas.microsoft.com/office/drawing/2014/main" id="{02B5A74B-A495-FF75-D5D8-22DF1805E9C5}"/>
              </a:ext>
            </a:extLst>
          </p:cNvPr>
          <p:cNvSpPr txBox="1"/>
          <p:nvPr/>
        </p:nvSpPr>
        <p:spPr>
          <a:xfrm>
            <a:off x="691829" y="9810232"/>
            <a:ext cx="1889662" cy="30194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71450" indent="-171450">
              <a:lnSpc>
                <a:spcPct val="110000"/>
              </a:lnSpc>
              <a:spcAft>
                <a:spcPts val="300"/>
              </a:spcAft>
              <a:buFont typeface="Segoe UI" panose="020B0502040204020203" pitchFamily="34" charset="0"/>
              <a:buChar char="­"/>
            </a:pPr>
            <a:r>
              <a:rPr lang="fr-FR" sz="600" b="1" i="1" dirty="0">
                <a:latin typeface="Avenir Book" panose="02000503020000020003" pitchFamily="2" charset="0"/>
                <a:cs typeface="Segoe UI" panose="020B0502040204020203" pitchFamily="34" charset="0"/>
              </a:rPr>
              <a:t>Michelle </a:t>
            </a:r>
            <a:r>
              <a:rPr lang="fr-FR" sz="600" b="1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Lartie</a:t>
            </a:r>
            <a:r>
              <a:rPr lang="fr-FR" sz="600" b="1" i="1" dirty="0">
                <a:latin typeface="Avenir Book" panose="02000503020000020003" pitchFamily="2" charset="0"/>
                <a:cs typeface="Segoe UI" panose="020B0502040204020203" pitchFamily="34" charset="0"/>
              </a:rPr>
              <a:t>. - Responsable Marketing</a:t>
            </a:r>
            <a:br>
              <a:rPr lang="fr-FR" sz="600" b="1" i="1" dirty="0">
                <a:latin typeface="Avenir Book" panose="02000503020000020003" pitchFamily="2" charset="0"/>
                <a:cs typeface="Segoe UI" panose="020B0502040204020203" pitchFamily="34" charset="0"/>
              </a:rPr>
            </a:br>
            <a:r>
              <a:rPr lang="fr-FR" sz="600" b="1" i="1" dirty="0">
                <a:latin typeface="Avenir Book" panose="02000503020000020003" pitchFamily="2" charset="0"/>
                <a:cs typeface="Segoe UI" panose="020B0502040204020203" pitchFamily="34" charset="0"/>
              </a:rPr>
              <a:t>Société ABX – Tel 0102030405 – Mail : </a:t>
            </a:r>
            <a:r>
              <a:rPr lang="fr-FR" sz="600" b="1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mail@mail.com</a:t>
            </a:r>
            <a:endParaRPr lang="fr-FR" sz="600" i="1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pic>
        <p:nvPicPr>
          <p:cNvPr id="202" name="Image 201" descr="Une image contenant Visage humain, personne, plein air, bâtiment&#10;&#10;Description générée automatiquement">
            <a:extLst>
              <a:ext uri="{FF2B5EF4-FFF2-40B4-BE49-F238E27FC236}">
                <a16:creationId xmlns:a16="http://schemas.microsoft.com/office/drawing/2014/main" id="{0AD8E63F-8CC9-6831-E3FC-30187111A9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678" b="5406"/>
          <a:stretch/>
        </p:blipFill>
        <p:spPr>
          <a:xfrm>
            <a:off x="5184332" y="503804"/>
            <a:ext cx="1820932" cy="182776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6697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826</Words>
  <Application>Microsoft Macintosh PowerPoint</Application>
  <PresentationFormat>Personnalisé</PresentationFormat>
  <Paragraphs>85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Avenir Book</vt:lpstr>
      <vt:lpstr>Segoe UI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2024-07-19T12:44:49Z</dcterms:created>
  <dcterms:modified xsi:type="dcterms:W3CDTF">2024-07-19T12:57:52Z</dcterms:modified>
</cp:coreProperties>
</file>