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3664"/>
    <a:srgbClr val="515F78"/>
    <a:srgbClr val="933267"/>
    <a:srgbClr val="262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200" d="100"/>
          <a:sy n="200" d="100"/>
        </p:scale>
        <p:origin x="6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30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78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97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86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9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80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2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79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01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47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38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5E076-343C-2C4B-A66F-6CD1ECB5AD9A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F4B630-4819-1B48-BACD-B388B3F18F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1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45">
            <a:extLst>
              <a:ext uri="{FF2B5EF4-FFF2-40B4-BE49-F238E27FC236}">
                <a16:creationId xmlns:a16="http://schemas.microsoft.com/office/drawing/2014/main" id="{EDB65AFF-A9B5-1A3F-8041-0269CC75B462}"/>
              </a:ext>
            </a:extLst>
          </p:cNvPr>
          <p:cNvSpPr/>
          <p:nvPr/>
        </p:nvSpPr>
        <p:spPr>
          <a:xfrm>
            <a:off x="1164461" y="3437622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0F425409-E6B5-F0EA-CF0D-703CFD48A8FE}"/>
              </a:ext>
            </a:extLst>
          </p:cNvPr>
          <p:cNvSpPr/>
          <p:nvPr/>
        </p:nvSpPr>
        <p:spPr>
          <a:xfrm>
            <a:off x="-1" y="0"/>
            <a:ext cx="7559675" cy="2640773"/>
          </a:xfrm>
          <a:prstGeom prst="rect">
            <a:avLst/>
          </a:prstGeom>
          <a:solidFill>
            <a:srgbClr val="262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3">
            <a:extLst>
              <a:ext uri="{FF2B5EF4-FFF2-40B4-BE49-F238E27FC236}">
                <a16:creationId xmlns:a16="http://schemas.microsoft.com/office/drawing/2014/main" id="{1EC25A90-324B-570C-F0A2-DD7F83FFB617}"/>
              </a:ext>
            </a:extLst>
          </p:cNvPr>
          <p:cNvSpPr/>
          <p:nvPr/>
        </p:nvSpPr>
        <p:spPr>
          <a:xfrm>
            <a:off x="3947" y="2596026"/>
            <a:ext cx="7555726" cy="45719"/>
          </a:xfrm>
          <a:prstGeom prst="rect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омб 4">
            <a:extLst>
              <a:ext uri="{FF2B5EF4-FFF2-40B4-BE49-F238E27FC236}">
                <a16:creationId xmlns:a16="http://schemas.microsoft.com/office/drawing/2014/main" id="{2C182036-31DD-9AFA-0A7A-0A7FB5F4558C}"/>
              </a:ext>
            </a:extLst>
          </p:cNvPr>
          <p:cNvSpPr/>
          <p:nvPr/>
        </p:nvSpPr>
        <p:spPr>
          <a:xfrm>
            <a:off x="1068938" y="2430098"/>
            <a:ext cx="426427" cy="426427"/>
          </a:xfrm>
          <a:prstGeom prst="diamond">
            <a:avLst/>
          </a:prstGeom>
          <a:solidFill>
            <a:schemeClr val="bg1"/>
          </a:solidFill>
          <a:ln w="44450">
            <a:solidFill>
              <a:srgbClr val="C3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5">
            <a:extLst>
              <a:ext uri="{FF2B5EF4-FFF2-40B4-BE49-F238E27FC236}">
                <a16:creationId xmlns:a16="http://schemas.microsoft.com/office/drawing/2014/main" id="{434BCE60-6C1D-145F-FACD-7700880502BD}"/>
              </a:ext>
            </a:extLst>
          </p:cNvPr>
          <p:cNvSpPr/>
          <p:nvPr/>
        </p:nvSpPr>
        <p:spPr>
          <a:xfrm>
            <a:off x="1015624" y="2643549"/>
            <a:ext cx="537634" cy="296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8">
            <a:extLst>
              <a:ext uri="{FF2B5EF4-FFF2-40B4-BE49-F238E27FC236}">
                <a16:creationId xmlns:a16="http://schemas.microsoft.com/office/drawing/2014/main" id="{A78E7787-4D86-20E7-70BB-B63BE7BE6A4E}"/>
              </a:ext>
            </a:extLst>
          </p:cNvPr>
          <p:cNvCxnSpPr>
            <a:cxnSpLocks/>
          </p:cNvCxnSpPr>
          <p:nvPr/>
        </p:nvCxnSpPr>
        <p:spPr>
          <a:xfrm>
            <a:off x="2744581" y="286657"/>
            <a:ext cx="3894344" cy="0"/>
          </a:xfrm>
          <a:prstGeom prst="line">
            <a:avLst/>
          </a:prstGeom>
          <a:ln w="31750">
            <a:solidFill>
              <a:srgbClr val="515F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9">
            <a:extLst>
              <a:ext uri="{FF2B5EF4-FFF2-40B4-BE49-F238E27FC236}">
                <a16:creationId xmlns:a16="http://schemas.microsoft.com/office/drawing/2014/main" id="{55B978C5-3016-87E1-CF1D-CCAFBAEAA209}"/>
              </a:ext>
            </a:extLst>
          </p:cNvPr>
          <p:cNvCxnSpPr>
            <a:cxnSpLocks/>
          </p:cNvCxnSpPr>
          <p:nvPr/>
        </p:nvCxnSpPr>
        <p:spPr>
          <a:xfrm>
            <a:off x="4836886" y="286657"/>
            <a:ext cx="1802039" cy="0"/>
          </a:xfrm>
          <a:prstGeom prst="line">
            <a:avLst/>
          </a:prstGeom>
          <a:ln w="31750">
            <a:solidFill>
              <a:srgbClr val="C336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2">
            <a:extLst>
              <a:ext uri="{FF2B5EF4-FFF2-40B4-BE49-F238E27FC236}">
                <a16:creationId xmlns:a16="http://schemas.microsoft.com/office/drawing/2014/main" id="{8172F537-7A9F-CF84-5ADE-2A59167D7553}"/>
              </a:ext>
            </a:extLst>
          </p:cNvPr>
          <p:cNvSpPr/>
          <p:nvPr/>
        </p:nvSpPr>
        <p:spPr>
          <a:xfrm>
            <a:off x="2646011" y="433384"/>
            <a:ext cx="38943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spc="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Michelle</a:t>
            </a:r>
            <a:r>
              <a:rPr lang="fr-FR" sz="2600" b="1" spc="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DJARIVARI</a:t>
            </a:r>
            <a:endParaRPr lang="ru-RU" sz="2600" b="1" spc="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Прямоугольник 13">
            <a:extLst>
              <a:ext uri="{FF2B5EF4-FFF2-40B4-BE49-F238E27FC236}">
                <a16:creationId xmlns:a16="http://schemas.microsoft.com/office/drawing/2014/main" id="{871C7C72-0AA8-AB2A-02C6-1674AEBBE6FC}"/>
              </a:ext>
            </a:extLst>
          </p:cNvPr>
          <p:cNvSpPr/>
          <p:nvPr/>
        </p:nvSpPr>
        <p:spPr>
          <a:xfrm>
            <a:off x="2646011" y="837758"/>
            <a:ext cx="131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C3366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dirty="0">
                <a:solidFill>
                  <a:srgbClr val="C3366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CV</a:t>
            </a:r>
            <a:endParaRPr lang="ru-RU" dirty="0">
              <a:solidFill>
                <a:srgbClr val="C3366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Прямоугольник 26">
            <a:extLst>
              <a:ext uri="{FF2B5EF4-FFF2-40B4-BE49-F238E27FC236}">
                <a16:creationId xmlns:a16="http://schemas.microsoft.com/office/drawing/2014/main" id="{7FC7102B-31B7-5831-19E2-7EF2BF9D20D6}"/>
              </a:ext>
            </a:extLst>
          </p:cNvPr>
          <p:cNvSpPr/>
          <p:nvPr/>
        </p:nvSpPr>
        <p:spPr>
          <a:xfrm>
            <a:off x="455679" y="5820931"/>
            <a:ext cx="12378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Languages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23" name="Рисунок 34">
            <a:extLst>
              <a:ext uri="{FF2B5EF4-FFF2-40B4-BE49-F238E27FC236}">
                <a16:creationId xmlns:a16="http://schemas.microsoft.com/office/drawing/2014/main" id="{D220BDBE-04D5-D133-6968-307E524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5531" y="1472112"/>
            <a:ext cx="168457" cy="168457"/>
          </a:xfrm>
          <a:prstGeom prst="rect">
            <a:avLst/>
          </a:prstGeom>
        </p:spPr>
      </p:pic>
      <p:pic>
        <p:nvPicPr>
          <p:cNvPr id="24" name="Рисунок 35">
            <a:extLst>
              <a:ext uri="{FF2B5EF4-FFF2-40B4-BE49-F238E27FC236}">
                <a16:creationId xmlns:a16="http://schemas.microsoft.com/office/drawing/2014/main" id="{D38DC993-4D9C-BBDC-2691-F7A6C9C2E2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2702" y="1760514"/>
            <a:ext cx="168456" cy="168456"/>
          </a:xfrm>
          <a:prstGeom prst="rect">
            <a:avLst/>
          </a:prstGeom>
        </p:spPr>
      </p:pic>
      <p:pic>
        <p:nvPicPr>
          <p:cNvPr id="25" name="Рисунок 36">
            <a:extLst>
              <a:ext uri="{FF2B5EF4-FFF2-40B4-BE49-F238E27FC236}">
                <a16:creationId xmlns:a16="http://schemas.microsoft.com/office/drawing/2014/main" id="{4A5787BF-BEAD-3321-B087-3A6083EFE3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1825" y="2052549"/>
            <a:ext cx="159333" cy="159333"/>
          </a:xfrm>
          <a:prstGeom prst="rect">
            <a:avLst/>
          </a:prstGeom>
        </p:spPr>
      </p:pic>
      <p:sp>
        <p:nvSpPr>
          <p:cNvPr id="26" name="Прямоугольник 38">
            <a:extLst>
              <a:ext uri="{FF2B5EF4-FFF2-40B4-BE49-F238E27FC236}">
                <a16:creationId xmlns:a16="http://schemas.microsoft.com/office/drawing/2014/main" id="{D6449D49-7628-E29A-1DB0-938B00AF59F5}"/>
              </a:ext>
            </a:extLst>
          </p:cNvPr>
          <p:cNvSpPr/>
          <p:nvPr/>
        </p:nvSpPr>
        <p:spPr>
          <a:xfrm>
            <a:off x="1449984" y="2804345"/>
            <a:ext cx="1940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</a:p>
        </p:txBody>
      </p:sp>
      <p:sp>
        <p:nvSpPr>
          <p:cNvPr id="27" name="Прямоугольник 40">
            <a:extLst>
              <a:ext uri="{FF2B5EF4-FFF2-40B4-BE49-F238E27FC236}">
                <a16:creationId xmlns:a16="http://schemas.microsoft.com/office/drawing/2014/main" id="{BD2E8D03-2334-8FEB-C33F-BB7576A4D407}"/>
              </a:ext>
            </a:extLst>
          </p:cNvPr>
          <p:cNvSpPr/>
          <p:nvPr/>
        </p:nvSpPr>
        <p:spPr>
          <a:xfrm>
            <a:off x="1449983" y="3208921"/>
            <a:ext cx="2376185" cy="579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 algn="just">
              <a:lnSpc>
                <a:spcPct val="120000"/>
              </a:lnSpc>
            </a:pP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" name="Прямоугольник 41">
            <a:extLst>
              <a:ext uri="{FF2B5EF4-FFF2-40B4-BE49-F238E27FC236}">
                <a16:creationId xmlns:a16="http://schemas.microsoft.com/office/drawing/2014/main" id="{9D27483E-6347-BE93-B011-CA4460C47F4A}"/>
              </a:ext>
            </a:extLst>
          </p:cNvPr>
          <p:cNvSpPr/>
          <p:nvPr/>
        </p:nvSpPr>
        <p:spPr>
          <a:xfrm>
            <a:off x="465473" y="3335762"/>
            <a:ext cx="521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</a:t>
            </a:r>
          </a:p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2018</a:t>
            </a:r>
          </a:p>
        </p:txBody>
      </p:sp>
      <p:sp>
        <p:nvSpPr>
          <p:cNvPr id="29" name="Овал 44">
            <a:extLst>
              <a:ext uri="{FF2B5EF4-FFF2-40B4-BE49-F238E27FC236}">
                <a16:creationId xmlns:a16="http://schemas.microsoft.com/office/drawing/2014/main" id="{3F0BC3CC-27C3-F296-1694-BA4B11998282}"/>
              </a:ext>
            </a:extLst>
          </p:cNvPr>
          <p:cNvSpPr/>
          <p:nvPr/>
        </p:nvSpPr>
        <p:spPr>
          <a:xfrm>
            <a:off x="1206435" y="3479596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43">
            <a:extLst>
              <a:ext uri="{FF2B5EF4-FFF2-40B4-BE49-F238E27FC236}">
                <a16:creationId xmlns:a16="http://schemas.microsoft.com/office/drawing/2014/main" id="{CC21566F-98B0-62B9-F5A1-13D4904189BB}"/>
              </a:ext>
            </a:extLst>
          </p:cNvPr>
          <p:cNvSpPr/>
          <p:nvPr/>
        </p:nvSpPr>
        <p:spPr>
          <a:xfrm>
            <a:off x="1206435" y="2904045"/>
            <a:ext cx="151431" cy="151431"/>
          </a:xfrm>
          <a:prstGeom prst="ellipse">
            <a:avLst/>
          </a:prstGeom>
          <a:solidFill>
            <a:schemeClr val="accent2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42">
            <a:extLst>
              <a:ext uri="{FF2B5EF4-FFF2-40B4-BE49-F238E27FC236}">
                <a16:creationId xmlns:a16="http://schemas.microsoft.com/office/drawing/2014/main" id="{6B861847-DF50-8CD2-0DE1-8B212B9F64E7}"/>
              </a:ext>
            </a:extLst>
          </p:cNvPr>
          <p:cNvSpPr/>
          <p:nvPr/>
        </p:nvSpPr>
        <p:spPr>
          <a:xfrm>
            <a:off x="1229761" y="2927371"/>
            <a:ext cx="104778" cy="104778"/>
          </a:xfrm>
          <a:prstGeom prst="ellipse">
            <a:avLst/>
          </a:prstGeom>
          <a:solidFill>
            <a:srgbClr val="C33664"/>
          </a:solidFill>
          <a:ln>
            <a:solidFill>
              <a:srgbClr val="C3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47">
            <a:extLst>
              <a:ext uri="{FF2B5EF4-FFF2-40B4-BE49-F238E27FC236}">
                <a16:creationId xmlns:a16="http://schemas.microsoft.com/office/drawing/2014/main" id="{CBB2EC32-9A51-E651-E4BF-A65BFAA834B4}"/>
              </a:ext>
            </a:extLst>
          </p:cNvPr>
          <p:cNvCxnSpPr>
            <a:cxnSpLocks/>
          </p:cNvCxnSpPr>
          <p:nvPr/>
        </p:nvCxnSpPr>
        <p:spPr>
          <a:xfrm flipH="1">
            <a:off x="1282150" y="3087138"/>
            <a:ext cx="1" cy="346004"/>
          </a:xfrm>
          <a:prstGeom prst="line">
            <a:avLst/>
          </a:prstGeom>
          <a:ln w="19050" cap="rnd">
            <a:solidFill>
              <a:srgbClr val="C33664">
                <a:alpha val="9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48">
            <a:extLst>
              <a:ext uri="{FF2B5EF4-FFF2-40B4-BE49-F238E27FC236}">
                <a16:creationId xmlns:a16="http://schemas.microsoft.com/office/drawing/2014/main" id="{1DFF17E1-15EF-CD5E-82D9-54E31D7C8561}"/>
              </a:ext>
            </a:extLst>
          </p:cNvPr>
          <p:cNvSpPr/>
          <p:nvPr/>
        </p:nvSpPr>
        <p:spPr>
          <a:xfrm>
            <a:off x="1166580" y="4211530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49">
            <a:extLst>
              <a:ext uri="{FF2B5EF4-FFF2-40B4-BE49-F238E27FC236}">
                <a16:creationId xmlns:a16="http://schemas.microsoft.com/office/drawing/2014/main" id="{B40D4354-DA96-5A0A-51EE-F85ABC707835}"/>
              </a:ext>
            </a:extLst>
          </p:cNvPr>
          <p:cNvSpPr/>
          <p:nvPr/>
        </p:nvSpPr>
        <p:spPr>
          <a:xfrm>
            <a:off x="1452103" y="3982829"/>
            <a:ext cx="2403826" cy="579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 algn="just">
              <a:lnSpc>
                <a:spcPct val="120000"/>
              </a:lnSpc>
            </a:pP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5" name="Прямоугольник 50">
            <a:extLst>
              <a:ext uri="{FF2B5EF4-FFF2-40B4-BE49-F238E27FC236}">
                <a16:creationId xmlns:a16="http://schemas.microsoft.com/office/drawing/2014/main" id="{AFC715C1-E823-0A3F-1409-472DC472A41C}"/>
              </a:ext>
            </a:extLst>
          </p:cNvPr>
          <p:cNvSpPr/>
          <p:nvPr/>
        </p:nvSpPr>
        <p:spPr>
          <a:xfrm>
            <a:off x="467592" y="4109670"/>
            <a:ext cx="521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</a:t>
            </a:r>
          </a:p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2018</a:t>
            </a:r>
          </a:p>
        </p:txBody>
      </p:sp>
      <p:sp>
        <p:nvSpPr>
          <p:cNvPr id="36" name="Овал 51">
            <a:extLst>
              <a:ext uri="{FF2B5EF4-FFF2-40B4-BE49-F238E27FC236}">
                <a16:creationId xmlns:a16="http://schemas.microsoft.com/office/drawing/2014/main" id="{C2B646C4-4342-C506-C463-34ED7E5B21E9}"/>
              </a:ext>
            </a:extLst>
          </p:cNvPr>
          <p:cNvSpPr/>
          <p:nvPr/>
        </p:nvSpPr>
        <p:spPr>
          <a:xfrm>
            <a:off x="1208554" y="4253504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52">
            <a:extLst>
              <a:ext uri="{FF2B5EF4-FFF2-40B4-BE49-F238E27FC236}">
                <a16:creationId xmlns:a16="http://schemas.microsoft.com/office/drawing/2014/main" id="{60BE1F8B-DF93-CFC0-8CDC-A239B4F8EF08}"/>
              </a:ext>
            </a:extLst>
          </p:cNvPr>
          <p:cNvCxnSpPr>
            <a:cxnSpLocks/>
          </p:cNvCxnSpPr>
          <p:nvPr/>
        </p:nvCxnSpPr>
        <p:spPr>
          <a:xfrm>
            <a:off x="1278353" y="3696863"/>
            <a:ext cx="1" cy="499669"/>
          </a:xfrm>
          <a:prstGeom prst="line">
            <a:avLst/>
          </a:prstGeom>
          <a:ln w="19050" cap="rnd">
            <a:solidFill>
              <a:srgbClr val="C33664">
                <a:alpha val="9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54">
            <a:extLst>
              <a:ext uri="{FF2B5EF4-FFF2-40B4-BE49-F238E27FC236}">
                <a16:creationId xmlns:a16="http://schemas.microsoft.com/office/drawing/2014/main" id="{F9D69814-0764-A1BB-EC8D-B9D36C5920CD}"/>
              </a:ext>
            </a:extLst>
          </p:cNvPr>
          <p:cNvSpPr/>
          <p:nvPr/>
        </p:nvSpPr>
        <p:spPr>
          <a:xfrm>
            <a:off x="1166580" y="4985625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55">
            <a:extLst>
              <a:ext uri="{FF2B5EF4-FFF2-40B4-BE49-F238E27FC236}">
                <a16:creationId xmlns:a16="http://schemas.microsoft.com/office/drawing/2014/main" id="{4D8A7B93-7FEE-52D8-5E29-0A103CBB9609}"/>
              </a:ext>
            </a:extLst>
          </p:cNvPr>
          <p:cNvSpPr/>
          <p:nvPr/>
        </p:nvSpPr>
        <p:spPr>
          <a:xfrm>
            <a:off x="1452102" y="4756924"/>
            <a:ext cx="2374065" cy="579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 algn="just">
              <a:lnSpc>
                <a:spcPct val="120000"/>
              </a:lnSpc>
            </a:pP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Прямоугольник 56">
            <a:extLst>
              <a:ext uri="{FF2B5EF4-FFF2-40B4-BE49-F238E27FC236}">
                <a16:creationId xmlns:a16="http://schemas.microsoft.com/office/drawing/2014/main" id="{C291E122-B549-FD3A-14F1-384BC37E35E9}"/>
              </a:ext>
            </a:extLst>
          </p:cNvPr>
          <p:cNvSpPr/>
          <p:nvPr/>
        </p:nvSpPr>
        <p:spPr>
          <a:xfrm>
            <a:off x="467592" y="4883765"/>
            <a:ext cx="521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</a:t>
            </a:r>
          </a:p>
          <a:p>
            <a:r>
              <a:rPr lang="en-US" sz="1000" b="1" dirty="0">
                <a:solidFill>
                  <a:schemeClr val="accent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2018</a:t>
            </a:r>
          </a:p>
        </p:txBody>
      </p:sp>
      <p:sp>
        <p:nvSpPr>
          <p:cNvPr id="41" name="Овал 57">
            <a:extLst>
              <a:ext uri="{FF2B5EF4-FFF2-40B4-BE49-F238E27FC236}">
                <a16:creationId xmlns:a16="http://schemas.microsoft.com/office/drawing/2014/main" id="{04CF5DA6-15C2-95F8-11FB-074674EA0211}"/>
              </a:ext>
            </a:extLst>
          </p:cNvPr>
          <p:cNvSpPr/>
          <p:nvPr/>
        </p:nvSpPr>
        <p:spPr>
          <a:xfrm>
            <a:off x="1208554" y="5027599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58">
            <a:extLst>
              <a:ext uri="{FF2B5EF4-FFF2-40B4-BE49-F238E27FC236}">
                <a16:creationId xmlns:a16="http://schemas.microsoft.com/office/drawing/2014/main" id="{95820686-1E96-0274-A765-06104D921EC4}"/>
              </a:ext>
            </a:extLst>
          </p:cNvPr>
          <p:cNvCxnSpPr>
            <a:cxnSpLocks/>
          </p:cNvCxnSpPr>
          <p:nvPr/>
        </p:nvCxnSpPr>
        <p:spPr>
          <a:xfrm>
            <a:off x="1278353" y="4470958"/>
            <a:ext cx="1" cy="499669"/>
          </a:xfrm>
          <a:prstGeom prst="line">
            <a:avLst/>
          </a:prstGeom>
          <a:ln w="19050" cap="rnd">
            <a:solidFill>
              <a:srgbClr val="C33664">
                <a:alpha val="9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59">
            <a:extLst>
              <a:ext uri="{FF2B5EF4-FFF2-40B4-BE49-F238E27FC236}">
                <a16:creationId xmlns:a16="http://schemas.microsoft.com/office/drawing/2014/main" id="{88E763FE-0F40-1F7D-A88B-DD8A916261DD}"/>
              </a:ext>
            </a:extLst>
          </p:cNvPr>
          <p:cNvSpPr/>
          <p:nvPr/>
        </p:nvSpPr>
        <p:spPr>
          <a:xfrm>
            <a:off x="4117754" y="3496149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60">
            <a:extLst>
              <a:ext uri="{FF2B5EF4-FFF2-40B4-BE49-F238E27FC236}">
                <a16:creationId xmlns:a16="http://schemas.microsoft.com/office/drawing/2014/main" id="{3A416D71-C696-1C2E-33FD-7A7AEB8B24CB}"/>
              </a:ext>
            </a:extLst>
          </p:cNvPr>
          <p:cNvSpPr/>
          <p:nvPr/>
        </p:nvSpPr>
        <p:spPr>
          <a:xfrm>
            <a:off x="4403276" y="2862872"/>
            <a:ext cx="2911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 professionnelle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45" name="Прямоугольник 61">
            <a:extLst>
              <a:ext uri="{FF2B5EF4-FFF2-40B4-BE49-F238E27FC236}">
                <a16:creationId xmlns:a16="http://schemas.microsoft.com/office/drawing/2014/main" id="{DE436979-8ED3-249C-FDFD-9D05AF06C4E9}"/>
              </a:ext>
            </a:extLst>
          </p:cNvPr>
          <p:cNvSpPr/>
          <p:nvPr/>
        </p:nvSpPr>
        <p:spPr>
          <a:xfrm>
            <a:off x="4403276" y="3267448"/>
            <a:ext cx="2911915" cy="74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Morbi tristique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sapien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imperdiet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id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luctus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Овал 63">
            <a:extLst>
              <a:ext uri="{FF2B5EF4-FFF2-40B4-BE49-F238E27FC236}">
                <a16:creationId xmlns:a16="http://schemas.microsoft.com/office/drawing/2014/main" id="{037E4486-ECE0-B9C3-7574-30409F5E4EA3}"/>
              </a:ext>
            </a:extLst>
          </p:cNvPr>
          <p:cNvSpPr/>
          <p:nvPr/>
        </p:nvSpPr>
        <p:spPr>
          <a:xfrm>
            <a:off x="4159728" y="3538123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64">
            <a:extLst>
              <a:ext uri="{FF2B5EF4-FFF2-40B4-BE49-F238E27FC236}">
                <a16:creationId xmlns:a16="http://schemas.microsoft.com/office/drawing/2014/main" id="{902CAC3F-911F-9D97-4710-E5F9C44325FA}"/>
              </a:ext>
            </a:extLst>
          </p:cNvPr>
          <p:cNvSpPr/>
          <p:nvPr/>
        </p:nvSpPr>
        <p:spPr>
          <a:xfrm>
            <a:off x="4159728" y="2962572"/>
            <a:ext cx="151431" cy="151431"/>
          </a:xfrm>
          <a:prstGeom prst="ellipse">
            <a:avLst/>
          </a:prstGeom>
          <a:solidFill>
            <a:srgbClr val="C33664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65">
            <a:extLst>
              <a:ext uri="{FF2B5EF4-FFF2-40B4-BE49-F238E27FC236}">
                <a16:creationId xmlns:a16="http://schemas.microsoft.com/office/drawing/2014/main" id="{49700008-7A37-0254-8956-A0B9E6C907FE}"/>
              </a:ext>
            </a:extLst>
          </p:cNvPr>
          <p:cNvSpPr/>
          <p:nvPr/>
        </p:nvSpPr>
        <p:spPr>
          <a:xfrm>
            <a:off x="4183054" y="2985898"/>
            <a:ext cx="104778" cy="104778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66">
            <a:extLst>
              <a:ext uri="{FF2B5EF4-FFF2-40B4-BE49-F238E27FC236}">
                <a16:creationId xmlns:a16="http://schemas.microsoft.com/office/drawing/2014/main" id="{BA5E98D8-438A-9643-DB71-C93A5F033474}"/>
              </a:ext>
            </a:extLst>
          </p:cNvPr>
          <p:cNvCxnSpPr>
            <a:cxnSpLocks/>
          </p:cNvCxnSpPr>
          <p:nvPr/>
        </p:nvCxnSpPr>
        <p:spPr>
          <a:xfrm flipH="1">
            <a:off x="4235443" y="3145665"/>
            <a:ext cx="1" cy="346004"/>
          </a:xfrm>
          <a:prstGeom prst="line">
            <a:avLst/>
          </a:prstGeom>
          <a:ln w="19050" cap="rnd">
            <a:solidFill>
              <a:srgbClr val="C33664">
                <a:alpha val="9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71">
            <a:extLst>
              <a:ext uri="{FF2B5EF4-FFF2-40B4-BE49-F238E27FC236}">
                <a16:creationId xmlns:a16="http://schemas.microsoft.com/office/drawing/2014/main" id="{F16C70A0-75D2-75B5-FDA0-34DC6A3EA714}"/>
              </a:ext>
            </a:extLst>
          </p:cNvPr>
          <p:cNvCxnSpPr>
            <a:cxnSpLocks/>
          </p:cNvCxnSpPr>
          <p:nvPr/>
        </p:nvCxnSpPr>
        <p:spPr>
          <a:xfrm>
            <a:off x="4231646" y="3755390"/>
            <a:ext cx="0" cy="4281599"/>
          </a:xfrm>
          <a:prstGeom prst="line">
            <a:avLst/>
          </a:prstGeom>
          <a:ln w="19050" cap="rnd">
            <a:solidFill>
              <a:srgbClr val="C33664">
                <a:alpha val="9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81">
            <a:extLst>
              <a:ext uri="{FF2B5EF4-FFF2-40B4-BE49-F238E27FC236}">
                <a16:creationId xmlns:a16="http://schemas.microsoft.com/office/drawing/2014/main" id="{E53D1B82-0406-CA68-091E-62821998F037}"/>
              </a:ext>
            </a:extLst>
          </p:cNvPr>
          <p:cNvCxnSpPr>
            <a:cxnSpLocks/>
            <a:endCxn id="38" idx="4"/>
          </p:cNvCxnSpPr>
          <p:nvPr/>
        </p:nvCxnSpPr>
        <p:spPr>
          <a:xfrm flipV="1">
            <a:off x="1278353" y="5213410"/>
            <a:ext cx="2120" cy="31271"/>
          </a:xfrm>
          <a:prstGeom prst="line">
            <a:avLst/>
          </a:prstGeom>
          <a:ln w="19050" cap="rnd">
            <a:solidFill>
              <a:schemeClr val="accent2">
                <a:alpha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87">
            <a:extLst>
              <a:ext uri="{FF2B5EF4-FFF2-40B4-BE49-F238E27FC236}">
                <a16:creationId xmlns:a16="http://schemas.microsoft.com/office/drawing/2014/main" id="{5AC6284A-0C55-3C85-D930-BDDAEBED2367}"/>
              </a:ext>
            </a:extLst>
          </p:cNvPr>
          <p:cNvSpPr/>
          <p:nvPr/>
        </p:nvSpPr>
        <p:spPr>
          <a:xfrm>
            <a:off x="-38405" y="8056194"/>
            <a:ext cx="7598079" cy="2443333"/>
          </a:xfrm>
          <a:prstGeom prst="rect">
            <a:avLst/>
          </a:prstGeom>
          <a:solidFill>
            <a:srgbClr val="262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88">
            <a:extLst>
              <a:ext uri="{FF2B5EF4-FFF2-40B4-BE49-F238E27FC236}">
                <a16:creationId xmlns:a16="http://schemas.microsoft.com/office/drawing/2014/main" id="{88154401-FAAC-EF0C-BBBD-7626D35CB278}"/>
              </a:ext>
            </a:extLst>
          </p:cNvPr>
          <p:cNvSpPr/>
          <p:nvPr/>
        </p:nvSpPr>
        <p:spPr>
          <a:xfrm>
            <a:off x="-36266" y="8036989"/>
            <a:ext cx="7595939" cy="52461"/>
          </a:xfrm>
          <a:prstGeom prst="rect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92">
            <a:extLst>
              <a:ext uri="{FF2B5EF4-FFF2-40B4-BE49-F238E27FC236}">
                <a16:creationId xmlns:a16="http://schemas.microsoft.com/office/drawing/2014/main" id="{44281954-F56B-B5BC-DD4C-4DEF12564DC8}"/>
              </a:ext>
            </a:extLst>
          </p:cNvPr>
          <p:cNvSpPr/>
          <p:nvPr/>
        </p:nvSpPr>
        <p:spPr>
          <a:xfrm>
            <a:off x="1010487" y="6418445"/>
            <a:ext cx="537634" cy="296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93">
            <a:extLst>
              <a:ext uri="{FF2B5EF4-FFF2-40B4-BE49-F238E27FC236}">
                <a16:creationId xmlns:a16="http://schemas.microsoft.com/office/drawing/2014/main" id="{32D3E762-8932-B5EF-099E-2AEE215D8F31}"/>
              </a:ext>
            </a:extLst>
          </p:cNvPr>
          <p:cNvSpPr/>
          <p:nvPr/>
        </p:nvSpPr>
        <p:spPr>
          <a:xfrm>
            <a:off x="423472" y="8493158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76" name="Прямоугольник 94">
            <a:extLst>
              <a:ext uri="{FF2B5EF4-FFF2-40B4-BE49-F238E27FC236}">
                <a16:creationId xmlns:a16="http://schemas.microsoft.com/office/drawing/2014/main" id="{5C90EE0C-116C-3063-BAAD-A3612BCF37A3}"/>
              </a:ext>
            </a:extLst>
          </p:cNvPr>
          <p:cNvSpPr/>
          <p:nvPr/>
        </p:nvSpPr>
        <p:spPr>
          <a:xfrm>
            <a:off x="417568" y="8879122"/>
            <a:ext cx="1128835" cy="122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Analytics</a:t>
            </a:r>
          </a:p>
        </p:txBody>
      </p:sp>
      <p:sp>
        <p:nvSpPr>
          <p:cNvPr id="85" name="Прямоугольник 103">
            <a:extLst>
              <a:ext uri="{FF2B5EF4-FFF2-40B4-BE49-F238E27FC236}">
                <a16:creationId xmlns:a16="http://schemas.microsoft.com/office/drawing/2014/main" id="{3E800B13-3D30-079B-0FB4-11B9FF547AEE}"/>
              </a:ext>
            </a:extLst>
          </p:cNvPr>
          <p:cNvSpPr/>
          <p:nvPr/>
        </p:nvSpPr>
        <p:spPr>
          <a:xfrm>
            <a:off x="3486041" y="8493158"/>
            <a:ext cx="3650161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6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>
              <a:lnSpc>
                <a:spcPct val="80000"/>
              </a:lnSpc>
            </a:pPr>
            <a:endParaRPr lang="ru-RU" sz="16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sed do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et dolore magna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Ut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ad minim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veniam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nostrud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ullamco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laboris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nisi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aliquip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ru-RU" sz="1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7" name="Прямоугольник 61">
            <a:extLst>
              <a:ext uri="{FF2B5EF4-FFF2-40B4-BE49-F238E27FC236}">
                <a16:creationId xmlns:a16="http://schemas.microsoft.com/office/drawing/2014/main" id="{84B03CB1-A6F4-5EE5-7885-586CD25B3325}"/>
              </a:ext>
            </a:extLst>
          </p:cNvPr>
          <p:cNvSpPr/>
          <p:nvPr/>
        </p:nvSpPr>
        <p:spPr>
          <a:xfrm>
            <a:off x="4403275" y="4174905"/>
            <a:ext cx="2911915" cy="74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Morbi tristique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sapien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imperdiet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id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luctus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0" name="Овал 59">
            <a:extLst>
              <a:ext uri="{FF2B5EF4-FFF2-40B4-BE49-F238E27FC236}">
                <a16:creationId xmlns:a16="http://schemas.microsoft.com/office/drawing/2014/main" id="{122ADEB0-05F9-F508-F758-19CDB75C796D}"/>
              </a:ext>
            </a:extLst>
          </p:cNvPr>
          <p:cNvSpPr/>
          <p:nvPr/>
        </p:nvSpPr>
        <p:spPr>
          <a:xfrm>
            <a:off x="4110333" y="4388503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63">
            <a:extLst>
              <a:ext uri="{FF2B5EF4-FFF2-40B4-BE49-F238E27FC236}">
                <a16:creationId xmlns:a16="http://schemas.microsoft.com/office/drawing/2014/main" id="{78C55085-CE2D-1543-3D70-C07A634DCCB8}"/>
              </a:ext>
            </a:extLst>
          </p:cNvPr>
          <p:cNvSpPr/>
          <p:nvPr/>
        </p:nvSpPr>
        <p:spPr>
          <a:xfrm>
            <a:off x="4152307" y="4430477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61">
            <a:extLst>
              <a:ext uri="{FF2B5EF4-FFF2-40B4-BE49-F238E27FC236}">
                <a16:creationId xmlns:a16="http://schemas.microsoft.com/office/drawing/2014/main" id="{F6B698A6-BFFB-866D-0C8D-F9159FB0FB83}"/>
              </a:ext>
            </a:extLst>
          </p:cNvPr>
          <p:cNvSpPr/>
          <p:nvPr/>
        </p:nvSpPr>
        <p:spPr>
          <a:xfrm>
            <a:off x="4403275" y="5121785"/>
            <a:ext cx="2911915" cy="74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Morbi tristique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sapien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imperdiet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id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luctus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3" name="Овал 59">
            <a:extLst>
              <a:ext uri="{FF2B5EF4-FFF2-40B4-BE49-F238E27FC236}">
                <a16:creationId xmlns:a16="http://schemas.microsoft.com/office/drawing/2014/main" id="{63457B87-4FF8-DC08-AC15-21D8FB4FCB3B}"/>
              </a:ext>
            </a:extLst>
          </p:cNvPr>
          <p:cNvSpPr/>
          <p:nvPr/>
        </p:nvSpPr>
        <p:spPr>
          <a:xfrm>
            <a:off x="4110333" y="5335383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63">
            <a:extLst>
              <a:ext uri="{FF2B5EF4-FFF2-40B4-BE49-F238E27FC236}">
                <a16:creationId xmlns:a16="http://schemas.microsoft.com/office/drawing/2014/main" id="{2D4CDE94-C5BE-9F7F-BF81-CAA4A7CE6ED2}"/>
              </a:ext>
            </a:extLst>
          </p:cNvPr>
          <p:cNvSpPr/>
          <p:nvPr/>
        </p:nvSpPr>
        <p:spPr>
          <a:xfrm>
            <a:off x="4152307" y="5377357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61">
            <a:extLst>
              <a:ext uri="{FF2B5EF4-FFF2-40B4-BE49-F238E27FC236}">
                <a16:creationId xmlns:a16="http://schemas.microsoft.com/office/drawing/2014/main" id="{BFE1F2AD-3F1A-2599-5E04-FF7ADE2E83BB}"/>
              </a:ext>
            </a:extLst>
          </p:cNvPr>
          <p:cNvSpPr/>
          <p:nvPr/>
        </p:nvSpPr>
        <p:spPr>
          <a:xfrm>
            <a:off x="4410696" y="6130524"/>
            <a:ext cx="2911915" cy="74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9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9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Morbi tristique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sapien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imperdiet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id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velit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luctus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9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maximus</a:t>
            </a:r>
            <a:r>
              <a:rPr lang="fr-FR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uk-UA" sz="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8" name="Овал 59">
            <a:extLst>
              <a:ext uri="{FF2B5EF4-FFF2-40B4-BE49-F238E27FC236}">
                <a16:creationId xmlns:a16="http://schemas.microsoft.com/office/drawing/2014/main" id="{F7ACC153-E34E-CB5A-2FCE-990A897BAEE4}"/>
              </a:ext>
            </a:extLst>
          </p:cNvPr>
          <p:cNvSpPr/>
          <p:nvPr/>
        </p:nvSpPr>
        <p:spPr>
          <a:xfrm>
            <a:off x="4117754" y="6344122"/>
            <a:ext cx="227785" cy="227785"/>
          </a:xfrm>
          <a:prstGeom prst="ellipse">
            <a:avLst/>
          </a:prstGeom>
          <a:solidFill>
            <a:srgbClr val="C336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63">
            <a:extLst>
              <a:ext uri="{FF2B5EF4-FFF2-40B4-BE49-F238E27FC236}">
                <a16:creationId xmlns:a16="http://schemas.microsoft.com/office/drawing/2014/main" id="{81E34EBA-CB16-0D08-CC37-E151F528A7E1}"/>
              </a:ext>
            </a:extLst>
          </p:cNvPr>
          <p:cNvSpPr/>
          <p:nvPr/>
        </p:nvSpPr>
        <p:spPr>
          <a:xfrm>
            <a:off x="4159728" y="6386096"/>
            <a:ext cx="143836" cy="143836"/>
          </a:xfrm>
          <a:prstGeom prst="ellipse">
            <a:avLst/>
          </a:prstGeom>
          <a:solidFill>
            <a:srgbClr val="C3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4">
            <a:extLst>
              <a:ext uri="{FF2B5EF4-FFF2-40B4-BE49-F238E27FC236}">
                <a16:creationId xmlns:a16="http://schemas.microsoft.com/office/drawing/2014/main" id="{99A981A3-220C-0264-B0CF-14F3FB1128F6}"/>
              </a:ext>
            </a:extLst>
          </p:cNvPr>
          <p:cNvSpPr/>
          <p:nvPr/>
        </p:nvSpPr>
        <p:spPr>
          <a:xfrm>
            <a:off x="1863513" y="8904772"/>
            <a:ext cx="1128835" cy="122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Analytics</a:t>
            </a: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5CA9CA80-7EA5-DB3B-F88A-D16FD261DE70}"/>
              </a:ext>
            </a:extLst>
          </p:cNvPr>
          <p:cNvCxnSpPr/>
          <p:nvPr/>
        </p:nvCxnSpPr>
        <p:spPr>
          <a:xfrm>
            <a:off x="1689100" y="8970695"/>
            <a:ext cx="0" cy="1130300"/>
          </a:xfrm>
          <a:prstGeom prst="line">
            <a:avLst/>
          </a:prstGeom>
          <a:ln>
            <a:solidFill>
              <a:srgbClr val="C336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94">
            <a:extLst>
              <a:ext uri="{FF2B5EF4-FFF2-40B4-BE49-F238E27FC236}">
                <a16:creationId xmlns:a16="http://schemas.microsoft.com/office/drawing/2014/main" id="{DCF18D43-955F-2E23-4102-F0D622353410}"/>
              </a:ext>
            </a:extLst>
          </p:cNvPr>
          <p:cNvSpPr/>
          <p:nvPr/>
        </p:nvSpPr>
        <p:spPr>
          <a:xfrm>
            <a:off x="455471" y="6252498"/>
            <a:ext cx="1645764" cy="76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B3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C2 </a:t>
            </a:r>
          </a:p>
        </p:txBody>
      </p:sp>
      <p:sp>
        <p:nvSpPr>
          <p:cNvPr id="105" name="Овал 43">
            <a:extLst>
              <a:ext uri="{FF2B5EF4-FFF2-40B4-BE49-F238E27FC236}">
                <a16:creationId xmlns:a16="http://schemas.microsoft.com/office/drawing/2014/main" id="{BEBB8552-729D-18E2-EB97-0C91EF5A7E92}"/>
              </a:ext>
            </a:extLst>
          </p:cNvPr>
          <p:cNvSpPr/>
          <p:nvPr/>
        </p:nvSpPr>
        <p:spPr>
          <a:xfrm>
            <a:off x="260724" y="5934545"/>
            <a:ext cx="151431" cy="151431"/>
          </a:xfrm>
          <a:prstGeom prst="ellipse">
            <a:avLst/>
          </a:prstGeom>
          <a:solidFill>
            <a:schemeClr val="accent2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42">
            <a:extLst>
              <a:ext uri="{FF2B5EF4-FFF2-40B4-BE49-F238E27FC236}">
                <a16:creationId xmlns:a16="http://schemas.microsoft.com/office/drawing/2014/main" id="{1FE800B4-B939-1422-FD83-A333777ECD05}"/>
              </a:ext>
            </a:extLst>
          </p:cNvPr>
          <p:cNvSpPr/>
          <p:nvPr/>
        </p:nvSpPr>
        <p:spPr>
          <a:xfrm>
            <a:off x="284050" y="5957871"/>
            <a:ext cx="104778" cy="104778"/>
          </a:xfrm>
          <a:prstGeom prst="ellipse">
            <a:avLst/>
          </a:prstGeom>
          <a:solidFill>
            <a:srgbClr val="C33664"/>
          </a:solidFill>
          <a:ln>
            <a:solidFill>
              <a:srgbClr val="C3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26">
            <a:extLst>
              <a:ext uri="{FF2B5EF4-FFF2-40B4-BE49-F238E27FC236}">
                <a16:creationId xmlns:a16="http://schemas.microsoft.com/office/drawing/2014/main" id="{1D56AE33-0760-4933-4DD4-8F2E93704021}"/>
              </a:ext>
            </a:extLst>
          </p:cNvPr>
          <p:cNvSpPr/>
          <p:nvPr/>
        </p:nvSpPr>
        <p:spPr>
          <a:xfrm>
            <a:off x="2411768" y="5816548"/>
            <a:ext cx="10086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Qualités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08" name="Прямоугольник 92">
            <a:extLst>
              <a:ext uri="{FF2B5EF4-FFF2-40B4-BE49-F238E27FC236}">
                <a16:creationId xmlns:a16="http://schemas.microsoft.com/office/drawing/2014/main" id="{234F2FD4-7BDA-86E9-3E8E-A453F2C583B7}"/>
              </a:ext>
            </a:extLst>
          </p:cNvPr>
          <p:cNvSpPr/>
          <p:nvPr/>
        </p:nvSpPr>
        <p:spPr>
          <a:xfrm>
            <a:off x="2966576" y="6414062"/>
            <a:ext cx="537634" cy="296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94">
            <a:extLst>
              <a:ext uri="{FF2B5EF4-FFF2-40B4-BE49-F238E27FC236}">
                <a16:creationId xmlns:a16="http://schemas.microsoft.com/office/drawing/2014/main" id="{D38ADA63-C2C6-0461-91C1-E5FAB217BEB1}"/>
              </a:ext>
            </a:extLst>
          </p:cNvPr>
          <p:cNvSpPr/>
          <p:nvPr/>
        </p:nvSpPr>
        <p:spPr>
          <a:xfrm>
            <a:off x="2411560" y="6248115"/>
            <a:ext cx="1645764" cy="99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 et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Diaere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Curriculum Vitae</a:t>
            </a:r>
          </a:p>
        </p:txBody>
      </p:sp>
      <p:sp>
        <p:nvSpPr>
          <p:cNvPr id="110" name="Овал 43">
            <a:extLst>
              <a:ext uri="{FF2B5EF4-FFF2-40B4-BE49-F238E27FC236}">
                <a16:creationId xmlns:a16="http://schemas.microsoft.com/office/drawing/2014/main" id="{5D951380-7144-AE4D-52B8-C4525630BBFF}"/>
              </a:ext>
            </a:extLst>
          </p:cNvPr>
          <p:cNvSpPr/>
          <p:nvPr/>
        </p:nvSpPr>
        <p:spPr>
          <a:xfrm>
            <a:off x="2216813" y="5930162"/>
            <a:ext cx="151431" cy="151431"/>
          </a:xfrm>
          <a:prstGeom prst="ellipse">
            <a:avLst/>
          </a:prstGeom>
          <a:solidFill>
            <a:schemeClr val="accent2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42">
            <a:extLst>
              <a:ext uri="{FF2B5EF4-FFF2-40B4-BE49-F238E27FC236}">
                <a16:creationId xmlns:a16="http://schemas.microsoft.com/office/drawing/2014/main" id="{BBD76B00-F690-D91A-87CD-502904E2CD29}"/>
              </a:ext>
            </a:extLst>
          </p:cNvPr>
          <p:cNvSpPr/>
          <p:nvPr/>
        </p:nvSpPr>
        <p:spPr>
          <a:xfrm>
            <a:off x="2240139" y="5953488"/>
            <a:ext cx="104778" cy="104778"/>
          </a:xfrm>
          <a:prstGeom prst="ellipse">
            <a:avLst/>
          </a:prstGeom>
          <a:solidFill>
            <a:srgbClr val="C33664"/>
          </a:solidFill>
          <a:ln>
            <a:solidFill>
              <a:srgbClr val="C3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35ABA5B2-C8E7-0B24-9B7E-7141927E8E50}"/>
              </a:ext>
            </a:extLst>
          </p:cNvPr>
          <p:cNvSpPr txBox="1"/>
          <p:nvPr/>
        </p:nvSpPr>
        <p:spPr>
          <a:xfrm>
            <a:off x="3079750" y="1430701"/>
            <a:ext cx="2406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rue de la </a:t>
            </a:r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Réussite</a:t>
            </a:r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75012 Paris</a:t>
            </a:r>
            <a:endParaRPr lang="fr-FR" sz="1000" dirty="0"/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9C10D7F0-96A0-FD2C-A9DC-9A609F2F3F64}"/>
              </a:ext>
            </a:extLst>
          </p:cNvPr>
          <p:cNvSpPr txBox="1"/>
          <p:nvPr/>
        </p:nvSpPr>
        <p:spPr>
          <a:xfrm>
            <a:off x="3079750" y="1697364"/>
            <a:ext cx="1917700" cy="24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monemail@mail.com</a:t>
            </a:r>
            <a:endParaRPr lang="fr-FR" sz="1000" dirty="0"/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7CDC8CCB-1A7A-DDEF-DA7D-E47CB096E758}"/>
              </a:ext>
            </a:extLst>
          </p:cNvPr>
          <p:cNvSpPr txBox="1"/>
          <p:nvPr/>
        </p:nvSpPr>
        <p:spPr>
          <a:xfrm>
            <a:off x="3079750" y="1983387"/>
            <a:ext cx="21399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0601020304 / 0102030405</a:t>
            </a:r>
            <a:endParaRPr lang="fr-FR" sz="1000" dirty="0"/>
          </a:p>
        </p:txBody>
      </p:sp>
      <p:pic>
        <p:nvPicPr>
          <p:cNvPr id="119" name="Image 118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DF15EEFB-EFD4-08CF-CE1D-911D4AEDDDE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3498"/>
          <a:stretch/>
        </p:blipFill>
        <p:spPr>
          <a:xfrm>
            <a:off x="284050" y="789376"/>
            <a:ext cx="1865049" cy="1330720"/>
          </a:xfrm>
          <a:prstGeom prst="rect">
            <a:avLst/>
          </a:prstGeom>
          <a:ln w="25400">
            <a:solidFill>
              <a:srgbClr val="C33664"/>
            </a:solidFill>
          </a:ln>
        </p:spPr>
      </p:pic>
    </p:spTree>
    <p:extLst>
      <p:ext uri="{BB962C8B-B14F-4D97-AF65-F5344CB8AC3E}">
        <p14:creationId xmlns:p14="http://schemas.microsoft.com/office/powerpoint/2010/main" val="204303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585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Open Sans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2024-07-18T14:29:27Z</dcterms:created>
  <dcterms:modified xsi:type="dcterms:W3CDTF">2024-07-18T14:58:30Z</dcterms:modified>
</cp:coreProperties>
</file>