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35" d="100"/>
          <a:sy n="135" d="100"/>
        </p:scale>
        <p:origin x="21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53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06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78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29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53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29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88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00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91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3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63C0FD-C38A-B74F-9595-35E86FE5124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27665E-58AE-0244-8873-28E658E4C9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16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Une image contenant motif, Symétrie, conception, tissu&#10;&#10;Description générée automatiquement">
            <a:extLst>
              <a:ext uri="{FF2B5EF4-FFF2-40B4-BE49-F238E27FC236}">
                <a16:creationId xmlns:a16="http://schemas.microsoft.com/office/drawing/2014/main" id="{199B1C8F-812A-AFB6-1036-486EBD9E4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782256" cy="10691813"/>
          </a:xfrm>
          <a:prstGeom prst="rect">
            <a:avLst/>
          </a:prstGeom>
        </p:spPr>
      </p:pic>
      <p:sp>
        <p:nvSpPr>
          <p:cNvPr id="38" name="TextBox 1">
            <a:extLst>
              <a:ext uri="{FF2B5EF4-FFF2-40B4-BE49-F238E27FC236}">
                <a16:creationId xmlns:a16="http://schemas.microsoft.com/office/drawing/2014/main" id="{F6F83DE6-D962-3D1C-8AB4-FF441C3F1305}"/>
              </a:ext>
            </a:extLst>
          </p:cNvPr>
          <p:cNvSpPr txBox="1"/>
          <p:nvPr/>
        </p:nvSpPr>
        <p:spPr>
          <a:xfrm>
            <a:off x="232149" y="1760081"/>
            <a:ext cx="2414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b="1" kern="1200" dirty="0" err="1">
                <a:solidFill>
                  <a:srgbClr val="669E4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Armis</a:t>
            </a:r>
            <a:r>
              <a:rPr lang="en-SG" sz="3200" b="1" kern="1200" dirty="0">
                <a:solidFill>
                  <a:srgbClr val="669E4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DOLORAS</a:t>
            </a:r>
            <a:endParaRPr lang="fr-FR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9" name="Group 2">
            <a:extLst>
              <a:ext uri="{FF2B5EF4-FFF2-40B4-BE49-F238E27FC236}">
                <a16:creationId xmlns:a16="http://schemas.microsoft.com/office/drawing/2014/main" id="{DC5D9E3E-3D22-0F07-AB81-2A6C4A16389F}"/>
              </a:ext>
            </a:extLst>
          </p:cNvPr>
          <p:cNvGrpSpPr/>
          <p:nvPr/>
        </p:nvGrpSpPr>
        <p:grpSpPr>
          <a:xfrm>
            <a:off x="290103" y="3724154"/>
            <a:ext cx="2234752" cy="1153264"/>
            <a:chOff x="1304529" y="5929633"/>
            <a:chExt cx="2234752" cy="1153264"/>
          </a:xfrm>
        </p:grpSpPr>
        <p:sp>
          <p:nvSpPr>
            <p:cNvPr id="40" name="TextBox 3">
              <a:extLst>
                <a:ext uri="{FF2B5EF4-FFF2-40B4-BE49-F238E27FC236}">
                  <a16:creationId xmlns:a16="http://schemas.microsoft.com/office/drawing/2014/main" id="{125F4DCC-9AE8-B1CF-A838-3988EF798DB1}"/>
                </a:ext>
              </a:extLst>
            </p:cNvPr>
            <p:cNvSpPr txBox="1"/>
            <p:nvPr/>
          </p:nvSpPr>
          <p:spPr>
            <a:xfrm>
              <a:off x="1367702" y="5929633"/>
              <a:ext cx="2171579" cy="115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SG" sz="1200" dirty="0">
                  <a:solidFill>
                    <a:srgbClr val="669E40"/>
                  </a:solidFill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06 01 02 03 04</a:t>
              </a:r>
            </a:p>
            <a:p>
              <a:pPr algn="r">
                <a:lnSpc>
                  <a:spcPct val="200000"/>
                </a:lnSpc>
              </a:pPr>
              <a:r>
                <a:rPr lang="en-SG" sz="1200" dirty="0" err="1">
                  <a:solidFill>
                    <a:srgbClr val="669E40"/>
                  </a:solidFill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monemail@mail.com</a:t>
              </a:r>
              <a:endParaRPr lang="en-SG" sz="1200" dirty="0">
                <a:solidFill>
                  <a:srgbClr val="669E40"/>
                </a:solidFill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r">
                <a:lnSpc>
                  <a:spcPct val="200000"/>
                </a:lnSpc>
              </a:pPr>
              <a:r>
                <a:rPr lang="en-SG" sz="1200" dirty="0">
                  <a:solidFill>
                    <a:srgbClr val="669E40"/>
                  </a:solidFill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75012 Paris</a:t>
              </a:r>
            </a:p>
          </p:txBody>
        </p:sp>
        <p:pic>
          <p:nvPicPr>
            <p:cNvPr id="41" name="Picture 4" descr="Image result for phone icon png">
              <a:extLst>
                <a:ext uri="{FF2B5EF4-FFF2-40B4-BE49-F238E27FC236}">
                  <a16:creationId xmlns:a16="http://schemas.microsoft.com/office/drawing/2014/main" id="{E169E47A-0891-9836-FF23-1A40C293BA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529" y="6083251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6" descr="Image result for email icon png">
              <a:extLst>
                <a:ext uri="{FF2B5EF4-FFF2-40B4-BE49-F238E27FC236}">
                  <a16:creationId xmlns:a16="http://schemas.microsoft.com/office/drawing/2014/main" id="{04370A23-DEDC-1A77-8918-4E80097C62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996" y="6487874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12" descr="Image result for address icon png">
              <a:extLst>
                <a:ext uri="{FF2B5EF4-FFF2-40B4-BE49-F238E27FC236}">
                  <a16:creationId xmlns:a16="http://schemas.microsoft.com/office/drawing/2014/main" id="{508E4525-EB74-C790-AC99-A54BE85468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9084" y="6815252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TextBox 7">
            <a:extLst>
              <a:ext uri="{FF2B5EF4-FFF2-40B4-BE49-F238E27FC236}">
                <a16:creationId xmlns:a16="http://schemas.microsoft.com/office/drawing/2014/main" id="{6556CB10-3950-E572-507C-F9294FEF6E0A}"/>
              </a:ext>
            </a:extLst>
          </p:cNvPr>
          <p:cNvSpPr txBox="1"/>
          <p:nvPr/>
        </p:nvSpPr>
        <p:spPr>
          <a:xfrm>
            <a:off x="321690" y="3057152"/>
            <a:ext cx="217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chemeClr val="bg1"/>
                </a:solidFill>
                <a:latin typeface="Avenir Book" panose="02000503020000020003" pitchFamily="2" charset="0"/>
              </a:rPr>
              <a:t>Titre du CV</a:t>
            </a:r>
          </a:p>
        </p:txBody>
      </p:sp>
      <p:sp>
        <p:nvSpPr>
          <p:cNvPr id="45" name="TextBox 8">
            <a:extLst>
              <a:ext uri="{FF2B5EF4-FFF2-40B4-BE49-F238E27FC236}">
                <a16:creationId xmlns:a16="http://schemas.microsoft.com/office/drawing/2014/main" id="{ABE9D259-5E43-4CAE-800A-8625932F4EDA}"/>
              </a:ext>
            </a:extLst>
          </p:cNvPr>
          <p:cNvSpPr txBox="1"/>
          <p:nvPr/>
        </p:nvSpPr>
        <p:spPr>
          <a:xfrm>
            <a:off x="2999442" y="1760081"/>
            <a:ext cx="2152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spc="300" dirty="0">
                <a:solidFill>
                  <a:srgbClr val="669E40"/>
                </a:solidFill>
                <a:latin typeface="Avenir Book" panose="02000503020000020003" pitchFamily="2" charset="0"/>
              </a:rPr>
              <a:t>Formation</a:t>
            </a:r>
          </a:p>
        </p:txBody>
      </p:sp>
      <p:sp>
        <p:nvSpPr>
          <p:cNvPr id="46" name="TextBox 9">
            <a:extLst>
              <a:ext uri="{FF2B5EF4-FFF2-40B4-BE49-F238E27FC236}">
                <a16:creationId xmlns:a16="http://schemas.microsoft.com/office/drawing/2014/main" id="{FE46F51D-D547-9E0F-946D-CB3B89A27AA8}"/>
              </a:ext>
            </a:extLst>
          </p:cNvPr>
          <p:cNvSpPr txBox="1"/>
          <p:nvPr/>
        </p:nvSpPr>
        <p:spPr>
          <a:xfrm>
            <a:off x="2999442" y="2135627"/>
            <a:ext cx="3601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 err="1">
                <a:latin typeface="Avenir Book" panose="02000503020000020003" pitchFamily="2" charset="0"/>
              </a:rPr>
              <a:t>Diplôme</a:t>
            </a:r>
            <a:r>
              <a:rPr lang="en-SG" sz="1200" b="1" dirty="0">
                <a:latin typeface="Avenir Book" panose="02000503020000020003" pitchFamily="2" charset="0"/>
              </a:rPr>
              <a:t>, Nom de </a:t>
            </a:r>
            <a:r>
              <a:rPr lang="en-SG" sz="1200" b="1" dirty="0" err="1">
                <a:latin typeface="Avenir Book" panose="02000503020000020003" pitchFamily="2" charset="0"/>
              </a:rPr>
              <a:t>votre</a:t>
            </a:r>
            <a:r>
              <a:rPr lang="en-SG" sz="1200" b="1" dirty="0">
                <a:latin typeface="Avenir Book" panose="02000503020000020003" pitchFamily="2" charset="0"/>
              </a:rPr>
              <a:t> Université</a:t>
            </a:r>
          </a:p>
          <a:p>
            <a:r>
              <a:rPr lang="en-SG" sz="1200" dirty="0">
                <a:latin typeface="Avenir Book" panose="02000503020000020003" pitchFamily="2" charset="0"/>
              </a:rPr>
              <a:t>Ville // 2009-2013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469561E-2943-3464-D029-EC2594B0B5A4}"/>
              </a:ext>
            </a:extLst>
          </p:cNvPr>
          <p:cNvSpPr/>
          <p:nvPr/>
        </p:nvSpPr>
        <p:spPr>
          <a:xfrm>
            <a:off x="2999442" y="2652633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SG" sz="1200" b="1" dirty="0" err="1">
                <a:latin typeface="Avenir Book" panose="02000503020000020003" pitchFamily="2" charset="0"/>
              </a:rPr>
              <a:t>Diplôme</a:t>
            </a:r>
            <a:r>
              <a:rPr lang="en-SG" sz="1200" b="1" dirty="0">
                <a:latin typeface="Avenir Book" panose="02000503020000020003" pitchFamily="2" charset="0"/>
              </a:rPr>
              <a:t>, Nom de </a:t>
            </a:r>
            <a:r>
              <a:rPr lang="en-SG" sz="1200" b="1" dirty="0" err="1">
                <a:latin typeface="Avenir Book" panose="02000503020000020003" pitchFamily="2" charset="0"/>
              </a:rPr>
              <a:t>votre</a:t>
            </a:r>
            <a:r>
              <a:rPr lang="en-SG" sz="1200" b="1" dirty="0">
                <a:latin typeface="Avenir Book" panose="02000503020000020003" pitchFamily="2" charset="0"/>
              </a:rPr>
              <a:t> Université</a:t>
            </a:r>
          </a:p>
          <a:p>
            <a:r>
              <a:rPr lang="en-SG" sz="1200" dirty="0">
                <a:latin typeface="Avenir Book" panose="02000503020000020003" pitchFamily="2" charset="0"/>
              </a:rPr>
              <a:t>Ville // 2009-2013</a:t>
            </a:r>
          </a:p>
        </p:txBody>
      </p:sp>
      <p:sp>
        <p:nvSpPr>
          <p:cNvPr id="48" name="TextBox 11">
            <a:extLst>
              <a:ext uri="{FF2B5EF4-FFF2-40B4-BE49-F238E27FC236}">
                <a16:creationId xmlns:a16="http://schemas.microsoft.com/office/drawing/2014/main" id="{B20CD7E9-0502-C679-D386-E0871564A28A}"/>
              </a:ext>
            </a:extLst>
          </p:cNvPr>
          <p:cNvSpPr txBox="1"/>
          <p:nvPr/>
        </p:nvSpPr>
        <p:spPr>
          <a:xfrm>
            <a:off x="2999441" y="3417546"/>
            <a:ext cx="4618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spc="300" dirty="0" err="1">
                <a:solidFill>
                  <a:srgbClr val="669E40"/>
                </a:solidFill>
                <a:latin typeface="Avenir Book" panose="02000503020000020003" pitchFamily="2" charset="0"/>
              </a:rPr>
              <a:t>Expérience</a:t>
            </a:r>
            <a:r>
              <a:rPr lang="en-SG" sz="2000" b="1" spc="300" dirty="0">
                <a:solidFill>
                  <a:srgbClr val="669E40"/>
                </a:solidFill>
                <a:latin typeface="Avenir Book" panose="02000503020000020003" pitchFamily="2" charset="0"/>
              </a:rPr>
              <a:t> </a:t>
            </a:r>
            <a:r>
              <a:rPr lang="en-SG" sz="2000" b="1" spc="300" dirty="0" err="1">
                <a:solidFill>
                  <a:srgbClr val="669E40"/>
                </a:solidFill>
                <a:latin typeface="Avenir Book" panose="02000503020000020003" pitchFamily="2" charset="0"/>
              </a:rPr>
              <a:t>Professionnelle</a:t>
            </a:r>
            <a:endParaRPr lang="en-SG" sz="2000" b="1" spc="300" dirty="0">
              <a:solidFill>
                <a:srgbClr val="669E40"/>
              </a:solidFill>
              <a:latin typeface="Avenir Book" panose="02000503020000020003" pitchFamily="2" charset="0"/>
            </a:endParaRPr>
          </a:p>
        </p:txBody>
      </p:sp>
      <p:sp>
        <p:nvSpPr>
          <p:cNvPr id="49" name="TextBox 12">
            <a:extLst>
              <a:ext uri="{FF2B5EF4-FFF2-40B4-BE49-F238E27FC236}">
                <a16:creationId xmlns:a16="http://schemas.microsoft.com/office/drawing/2014/main" id="{DA9A7036-D173-1CC1-DC54-EC6C169DC38F}"/>
              </a:ext>
            </a:extLst>
          </p:cNvPr>
          <p:cNvSpPr txBox="1"/>
          <p:nvPr/>
        </p:nvSpPr>
        <p:spPr>
          <a:xfrm>
            <a:off x="2999441" y="3839019"/>
            <a:ext cx="3924885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poste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occupé</a:t>
            </a:r>
            <a:endParaRPr lang="en-SG" sz="1100" b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Société // Mai 2020 –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Juin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2024	</a:t>
            </a:r>
          </a:p>
          <a:p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0" name="TextBox 13">
            <a:extLst>
              <a:ext uri="{FF2B5EF4-FFF2-40B4-BE49-F238E27FC236}">
                <a16:creationId xmlns:a16="http://schemas.microsoft.com/office/drawing/2014/main" id="{3196DB63-D4AA-8870-021D-5EC4CE35FECB}"/>
              </a:ext>
            </a:extLst>
          </p:cNvPr>
          <p:cNvSpPr txBox="1"/>
          <p:nvPr/>
        </p:nvSpPr>
        <p:spPr>
          <a:xfrm>
            <a:off x="3031027" y="5372439"/>
            <a:ext cx="3924885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poste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occupé</a:t>
            </a:r>
            <a:endParaRPr lang="en-SG" sz="1100" b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Société // Mai 2020 –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Juin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2024	</a:t>
            </a:r>
          </a:p>
          <a:p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1" name="TextBox 14">
            <a:extLst>
              <a:ext uri="{FF2B5EF4-FFF2-40B4-BE49-F238E27FC236}">
                <a16:creationId xmlns:a16="http://schemas.microsoft.com/office/drawing/2014/main" id="{C03F7258-A3A4-9F95-1FC7-31771D153121}"/>
              </a:ext>
            </a:extLst>
          </p:cNvPr>
          <p:cNvSpPr txBox="1"/>
          <p:nvPr/>
        </p:nvSpPr>
        <p:spPr>
          <a:xfrm>
            <a:off x="3031026" y="7106518"/>
            <a:ext cx="2360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spc="300" dirty="0" err="1">
                <a:solidFill>
                  <a:srgbClr val="669E40"/>
                </a:solidFill>
                <a:latin typeface="Avenir Book" panose="02000503020000020003" pitchFamily="2" charset="0"/>
              </a:rPr>
              <a:t>Compétences</a:t>
            </a:r>
            <a:endParaRPr lang="en-SG" sz="2000" b="1" spc="300" dirty="0">
              <a:solidFill>
                <a:srgbClr val="669E40"/>
              </a:solidFill>
              <a:latin typeface="Avenir Book" panose="02000503020000020003" pitchFamily="2" charset="0"/>
            </a:endParaRPr>
          </a:p>
        </p:txBody>
      </p:sp>
      <p:sp>
        <p:nvSpPr>
          <p:cNvPr id="52" name="TextBox 16">
            <a:extLst>
              <a:ext uri="{FF2B5EF4-FFF2-40B4-BE49-F238E27FC236}">
                <a16:creationId xmlns:a16="http://schemas.microsoft.com/office/drawing/2014/main" id="{0FBAD047-C2ED-97FA-6B7E-A9D72D7119F6}"/>
              </a:ext>
            </a:extLst>
          </p:cNvPr>
          <p:cNvSpPr txBox="1"/>
          <p:nvPr/>
        </p:nvSpPr>
        <p:spPr>
          <a:xfrm>
            <a:off x="3031027" y="7540241"/>
            <a:ext cx="1878772" cy="1339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Lorem </a:t>
            </a: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dolor</a:t>
            </a: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ipsum</a:t>
            </a:r>
            <a:endParaRPr lang="fr-FR" sz="11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Atensura</a:t>
            </a: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Resume</a:t>
            </a:r>
            <a:endParaRPr lang="fr-FR" sz="11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Celius</a:t>
            </a: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nexo</a:t>
            </a: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dalum</a:t>
            </a:r>
            <a:endParaRPr lang="fr-FR" sz="11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Productor </a:t>
            </a: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alo</a:t>
            </a:r>
            <a:endParaRPr lang="fr-FR" sz="11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Generatum</a:t>
            </a:r>
            <a:r>
              <a:rPr lang="en-SG" sz="1100" kern="120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SG" sz="1100" kern="120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Celius</a:t>
            </a:r>
            <a:endParaRPr lang="fr-FR" sz="11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3" name="Group 17">
            <a:extLst>
              <a:ext uri="{FF2B5EF4-FFF2-40B4-BE49-F238E27FC236}">
                <a16:creationId xmlns:a16="http://schemas.microsoft.com/office/drawing/2014/main" id="{30DDB7EC-5F16-2134-7D15-63030BDA6C1F}"/>
              </a:ext>
            </a:extLst>
          </p:cNvPr>
          <p:cNvGrpSpPr/>
          <p:nvPr/>
        </p:nvGrpSpPr>
        <p:grpSpPr>
          <a:xfrm>
            <a:off x="4753069" y="7663511"/>
            <a:ext cx="1656000" cy="138223"/>
            <a:chOff x="4499917" y="6359978"/>
            <a:chExt cx="1173078" cy="138223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64FDDC5-D55B-8BB5-B43D-19710AD157B5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9007C61-8A13-1588-C2A2-67C1833617B3}"/>
                </a:ext>
              </a:extLst>
            </p:cNvPr>
            <p:cNvSpPr/>
            <p:nvPr/>
          </p:nvSpPr>
          <p:spPr>
            <a:xfrm>
              <a:off x="4499917" y="6359978"/>
              <a:ext cx="1080000" cy="1382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</p:grpSp>
      <p:grpSp>
        <p:nvGrpSpPr>
          <p:cNvPr id="56" name="Group 18">
            <a:extLst>
              <a:ext uri="{FF2B5EF4-FFF2-40B4-BE49-F238E27FC236}">
                <a16:creationId xmlns:a16="http://schemas.microsoft.com/office/drawing/2014/main" id="{83E49C65-1AA3-FC45-5105-8E105A8F8FDD}"/>
              </a:ext>
            </a:extLst>
          </p:cNvPr>
          <p:cNvGrpSpPr/>
          <p:nvPr/>
        </p:nvGrpSpPr>
        <p:grpSpPr>
          <a:xfrm>
            <a:off x="4753069" y="8170489"/>
            <a:ext cx="1656000" cy="138223"/>
            <a:chOff x="4499917" y="6359978"/>
            <a:chExt cx="1173078" cy="138223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B0DDC5F-6D4C-540A-C682-FDB552ABFC77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D9B8288-B711-E6F0-77A1-EBE48C29BCEB}"/>
                </a:ext>
              </a:extLst>
            </p:cNvPr>
            <p:cNvSpPr/>
            <p:nvPr/>
          </p:nvSpPr>
          <p:spPr>
            <a:xfrm>
              <a:off x="4499917" y="6359978"/>
              <a:ext cx="900000" cy="1382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</p:grpSp>
      <p:grpSp>
        <p:nvGrpSpPr>
          <p:cNvPr id="59" name="Group 19">
            <a:extLst>
              <a:ext uri="{FF2B5EF4-FFF2-40B4-BE49-F238E27FC236}">
                <a16:creationId xmlns:a16="http://schemas.microsoft.com/office/drawing/2014/main" id="{85BE831B-3679-4E6B-38D2-5B646B938578}"/>
              </a:ext>
            </a:extLst>
          </p:cNvPr>
          <p:cNvGrpSpPr/>
          <p:nvPr/>
        </p:nvGrpSpPr>
        <p:grpSpPr>
          <a:xfrm>
            <a:off x="4753069" y="7917000"/>
            <a:ext cx="1656000" cy="138223"/>
            <a:chOff x="4499917" y="6359978"/>
            <a:chExt cx="1173078" cy="13822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9A7B9B3-ED9B-F58B-98CA-D9891A81E529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460DBAA-B009-9706-77DC-41E050FC4DEC}"/>
                </a:ext>
              </a:extLst>
            </p:cNvPr>
            <p:cNvSpPr/>
            <p:nvPr/>
          </p:nvSpPr>
          <p:spPr>
            <a:xfrm>
              <a:off x="4499917" y="6359978"/>
              <a:ext cx="1008000" cy="1382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</p:grpSp>
      <p:grpSp>
        <p:nvGrpSpPr>
          <p:cNvPr id="62" name="Group 20">
            <a:extLst>
              <a:ext uri="{FF2B5EF4-FFF2-40B4-BE49-F238E27FC236}">
                <a16:creationId xmlns:a16="http://schemas.microsoft.com/office/drawing/2014/main" id="{348A98F5-0753-84E6-ADCB-855D6444DECF}"/>
              </a:ext>
            </a:extLst>
          </p:cNvPr>
          <p:cNvGrpSpPr/>
          <p:nvPr/>
        </p:nvGrpSpPr>
        <p:grpSpPr>
          <a:xfrm>
            <a:off x="4753069" y="8423978"/>
            <a:ext cx="1656000" cy="138223"/>
            <a:chOff x="4499917" y="6359978"/>
            <a:chExt cx="1173078" cy="138223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3FD7B81-D4D0-FE94-0DB6-33E92637920C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C9ADAA3-69E4-DCEC-A3C9-8CEF39D2A991}"/>
                </a:ext>
              </a:extLst>
            </p:cNvPr>
            <p:cNvSpPr/>
            <p:nvPr/>
          </p:nvSpPr>
          <p:spPr>
            <a:xfrm>
              <a:off x="4499917" y="6359978"/>
              <a:ext cx="684000" cy="1382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</p:grpSp>
      <p:grpSp>
        <p:nvGrpSpPr>
          <p:cNvPr id="65" name="Group 21">
            <a:extLst>
              <a:ext uri="{FF2B5EF4-FFF2-40B4-BE49-F238E27FC236}">
                <a16:creationId xmlns:a16="http://schemas.microsoft.com/office/drawing/2014/main" id="{86426464-7A32-05F5-86DB-657FA2F8A03B}"/>
              </a:ext>
            </a:extLst>
          </p:cNvPr>
          <p:cNvGrpSpPr/>
          <p:nvPr/>
        </p:nvGrpSpPr>
        <p:grpSpPr>
          <a:xfrm>
            <a:off x="4753069" y="8677468"/>
            <a:ext cx="1656000" cy="138223"/>
            <a:chOff x="5399917" y="5160365"/>
            <a:chExt cx="1173078" cy="13822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51EF1E2-D76A-0994-BC96-50E0A2DEE331}"/>
                </a:ext>
              </a:extLst>
            </p:cNvPr>
            <p:cNvSpPr/>
            <p:nvPr/>
          </p:nvSpPr>
          <p:spPr>
            <a:xfrm>
              <a:off x="5399917" y="5160365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6AEA484-9D31-FB02-530F-6CE95D45F0DB}"/>
                </a:ext>
              </a:extLst>
            </p:cNvPr>
            <p:cNvSpPr/>
            <p:nvPr/>
          </p:nvSpPr>
          <p:spPr>
            <a:xfrm>
              <a:off x="5399917" y="5160365"/>
              <a:ext cx="756000" cy="1382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Avenir Book" panose="02000503020000020003" pitchFamily="2" charset="0"/>
                </a:rPr>
                <a:t> </a:t>
              </a:r>
            </a:p>
          </p:txBody>
        </p:sp>
      </p:grpSp>
      <p:sp>
        <p:nvSpPr>
          <p:cNvPr id="68" name="TextBox 32">
            <a:extLst>
              <a:ext uri="{FF2B5EF4-FFF2-40B4-BE49-F238E27FC236}">
                <a16:creationId xmlns:a16="http://schemas.microsoft.com/office/drawing/2014/main" id="{6546A2B7-BE5D-43AA-454A-38EDF3D01DC8}"/>
              </a:ext>
            </a:extLst>
          </p:cNvPr>
          <p:cNvSpPr txBox="1"/>
          <p:nvPr/>
        </p:nvSpPr>
        <p:spPr>
          <a:xfrm>
            <a:off x="3031027" y="9236774"/>
            <a:ext cx="2013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spc="300" dirty="0" err="1">
                <a:solidFill>
                  <a:srgbClr val="669E40"/>
                </a:solidFill>
                <a:latin typeface="Avenir Book" panose="02000503020000020003" pitchFamily="2" charset="0"/>
              </a:rPr>
              <a:t>Qualités</a:t>
            </a:r>
            <a:endParaRPr lang="en-SG" sz="2000" b="1" spc="300" dirty="0">
              <a:solidFill>
                <a:srgbClr val="669E40"/>
              </a:solidFill>
              <a:latin typeface="Avenir Book" panose="02000503020000020003" pitchFamily="2" charset="0"/>
            </a:endParaRPr>
          </a:p>
        </p:txBody>
      </p:sp>
      <p:sp>
        <p:nvSpPr>
          <p:cNvPr id="69" name="TextBox 33">
            <a:extLst>
              <a:ext uri="{FF2B5EF4-FFF2-40B4-BE49-F238E27FC236}">
                <a16:creationId xmlns:a16="http://schemas.microsoft.com/office/drawing/2014/main" id="{DB537A91-E727-B0BF-1169-D87659B1854B}"/>
              </a:ext>
            </a:extLst>
          </p:cNvPr>
          <p:cNvSpPr txBox="1"/>
          <p:nvPr/>
        </p:nvSpPr>
        <p:spPr>
          <a:xfrm>
            <a:off x="3041511" y="9686925"/>
            <a:ext cx="21975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SG" sz="1100" dirty="0">
              <a:latin typeface="Avenir Book" panose="02000503020000020003" pitchFamily="2" charset="0"/>
            </a:endParaRPr>
          </a:p>
        </p:txBody>
      </p:sp>
      <p:sp>
        <p:nvSpPr>
          <p:cNvPr id="70" name="TextBox 32">
            <a:extLst>
              <a:ext uri="{FF2B5EF4-FFF2-40B4-BE49-F238E27FC236}">
                <a16:creationId xmlns:a16="http://schemas.microsoft.com/office/drawing/2014/main" id="{BBCC9EE3-550A-E1A4-71BF-14A3CAE950FF}"/>
              </a:ext>
            </a:extLst>
          </p:cNvPr>
          <p:cNvSpPr txBox="1"/>
          <p:nvPr/>
        </p:nvSpPr>
        <p:spPr>
          <a:xfrm>
            <a:off x="5313855" y="9236009"/>
            <a:ext cx="2013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spc="300" dirty="0" err="1">
                <a:solidFill>
                  <a:srgbClr val="669E40"/>
                </a:solidFill>
                <a:latin typeface="Avenir Book" panose="02000503020000020003" pitchFamily="2" charset="0"/>
              </a:rPr>
              <a:t>Langues</a:t>
            </a:r>
            <a:endParaRPr lang="en-SG" sz="2000" b="1" spc="300" dirty="0">
              <a:solidFill>
                <a:srgbClr val="669E40"/>
              </a:solidFill>
              <a:latin typeface="Avenir Book" panose="02000503020000020003" pitchFamily="2" charset="0"/>
            </a:endParaRPr>
          </a:p>
        </p:txBody>
      </p:sp>
      <p:sp>
        <p:nvSpPr>
          <p:cNvPr id="71" name="TextBox 33">
            <a:extLst>
              <a:ext uri="{FF2B5EF4-FFF2-40B4-BE49-F238E27FC236}">
                <a16:creationId xmlns:a16="http://schemas.microsoft.com/office/drawing/2014/main" id="{91EEB5A1-23C6-5F3B-7A29-F2E1D3B26ED6}"/>
              </a:ext>
            </a:extLst>
          </p:cNvPr>
          <p:cNvSpPr txBox="1"/>
          <p:nvPr/>
        </p:nvSpPr>
        <p:spPr>
          <a:xfrm>
            <a:off x="5324339" y="9686160"/>
            <a:ext cx="21975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Anglais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: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Niveau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A1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Allemand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: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Niveau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B3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Espagnol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: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Niveau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C3</a:t>
            </a:r>
            <a:endParaRPr lang="en-SG" sz="1100" dirty="0">
              <a:latin typeface="Avenir Book" panose="02000503020000020003" pitchFamily="2" charset="0"/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70C6864C-0B34-20DA-B9F0-CF236C387168}"/>
              </a:ext>
            </a:extLst>
          </p:cNvPr>
          <p:cNvSpPr txBox="1"/>
          <p:nvPr/>
        </p:nvSpPr>
        <p:spPr>
          <a:xfrm>
            <a:off x="3031026" y="575925"/>
            <a:ext cx="429613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658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88" y="608192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519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2024-07-19T09:18:15Z</dcterms:created>
  <dcterms:modified xsi:type="dcterms:W3CDTF">2024-07-19T09:29:13Z</dcterms:modified>
</cp:coreProperties>
</file>