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2"/>
    <p:restoredTop sz="96327"/>
  </p:normalViewPr>
  <p:slideViewPr>
    <p:cSldViewPr snapToGrid="0" snapToObjects="1" showGuides="1">
      <p:cViewPr varScale="1">
        <p:scale>
          <a:sx n="132" d="100"/>
          <a:sy n="132" d="100"/>
        </p:scale>
        <p:origin x="992" y="16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12/08/2022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12/08/2022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12/08/2022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12/08/2022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12/08/2022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accent1">
              <a:alpha val="17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Alice </a:t>
            </a:r>
            <a:r>
              <a:rPr lang="fr-FR" sz="2800" b="1" dirty="0"/>
              <a:t>MEDICO</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3277" y="700631"/>
            <a:ext cx="4004627" cy="670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Secrétaire Médicale – 5 ans d’expérience</a:t>
            </a:r>
          </a:p>
          <a:p>
            <a:br>
              <a:rPr lang="fr-FR" dirty="0"/>
            </a:br>
            <a:endParaRPr lang="fr-FR" sz="1400" b="1"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89596" y="1787646"/>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dirty="0"/>
              <a:t>Secrétaire médicale avec six années d'expérience dans une clinique puis dans un cabinet dentaire, je voudrais dès à présent embrasser un autre domaine de la médecine qui me passionne énormément. Je me sens bien avec les patients et souhaite mettre ma disponibilité, ma rigueur dans la planification et mon leadership au service de votre institution médicale.</a:t>
            </a:r>
            <a:br>
              <a:rPr lang="fr-FR" sz="1050" dirty="0"/>
            </a:br>
            <a:br>
              <a:rPr lang="fr-FR" sz="1050" dirty="0"/>
            </a:br>
            <a:br>
              <a:rPr lang="fr-FR" sz="1050" dirty="0"/>
            </a:br>
            <a:endParaRPr kumimoji="0" lang="fr-FR" altLang="fr-FR" sz="105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22897" y="1423158"/>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88196" y="2879033"/>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79710" y="3359148"/>
            <a:ext cx="4173294" cy="41634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06/2020 – 04/2022 :  Centre dentaire Asnières Voltaire, Asnières-sur-Seine  - Secrétaire médicale du cabinet dentaire</a:t>
            </a:r>
          </a:p>
          <a:p>
            <a:pPr marL="171450" indent="-171450">
              <a:buFont typeface="Arial" panose="020B0604020202020204" pitchFamily="34" charset="0"/>
              <a:buChar char="•"/>
            </a:pPr>
            <a:r>
              <a:rPr lang="fr-FR" sz="1050" dirty="0"/>
              <a:t>Gestion habile d'un système téléphonique multiligne et accueil chaleureux des patients.</a:t>
            </a:r>
          </a:p>
          <a:p>
            <a:pPr marL="171450" indent="-171450">
              <a:buFont typeface="Arial" panose="020B0604020202020204" pitchFamily="34" charset="0"/>
              <a:buChar char="•"/>
            </a:pPr>
            <a:r>
              <a:rPr lang="fr-FR" sz="1050" dirty="0"/>
              <a:t>Maintenir à jour l'agenda des médecins dentistes</a:t>
            </a:r>
          </a:p>
          <a:p>
            <a:pPr marL="171450" indent="-171450">
              <a:buFont typeface="Arial" panose="020B0604020202020204" pitchFamily="34" charset="0"/>
              <a:buChar char="•"/>
            </a:pPr>
            <a:r>
              <a:rPr lang="fr-FR" sz="1050" dirty="0"/>
              <a:t>Suivre le dossier médical des patients</a:t>
            </a:r>
          </a:p>
          <a:p>
            <a:pPr marL="171450" indent="-171450">
              <a:buFont typeface="Arial" panose="020B0604020202020204" pitchFamily="34" charset="0"/>
              <a:buChar char="•"/>
            </a:pPr>
            <a:r>
              <a:rPr lang="fr-FR" sz="1050" dirty="0"/>
              <a:t>Correspondance de facturation préparée et base de données maintenue pour organiser les informations de facturation.</a:t>
            </a:r>
            <a:br>
              <a:rPr lang="fr-FR" sz="1050" dirty="0"/>
            </a:br>
            <a:endParaRPr lang="fr-FR" sz="1050" dirty="0"/>
          </a:p>
          <a:p>
            <a:r>
              <a:rPr lang="fr-FR" sz="1050" b="1" dirty="0"/>
              <a:t>02/2020 - 05/2020 : Centre dentaire Asnières Voltaire, Asnières-sur-Seine - Stage au poste de Secrétaire médicale en cabinet dentaire</a:t>
            </a:r>
          </a:p>
          <a:p>
            <a:pPr marL="171450" indent="-171450">
              <a:buFont typeface="Arial" panose="020B0604020202020204" pitchFamily="34" charset="0"/>
              <a:buChar char="•"/>
            </a:pPr>
            <a:r>
              <a:rPr lang="fr-FR" sz="1050" dirty="0"/>
              <a:t>Assurer un accueil chaleureux des patients au cabinet</a:t>
            </a:r>
          </a:p>
          <a:p>
            <a:pPr marL="171450" indent="-171450">
              <a:buFont typeface="Arial" panose="020B0604020202020204" pitchFamily="34" charset="0"/>
              <a:buChar char="•"/>
            </a:pPr>
            <a:r>
              <a:rPr lang="fr-FR" sz="1050" dirty="0"/>
              <a:t>Prendre les rendez-vous par téléphone</a:t>
            </a:r>
          </a:p>
          <a:p>
            <a:pPr marL="171450" indent="-171450">
              <a:buFont typeface="Arial" panose="020B0604020202020204" pitchFamily="34" charset="0"/>
              <a:buChar char="•"/>
            </a:pPr>
            <a:r>
              <a:rPr lang="fr-FR" sz="1050" dirty="0"/>
              <a:t>Calendrier mis à jour de médecin des réunions et des rendez-vous personnels.</a:t>
            </a:r>
          </a:p>
          <a:p>
            <a:pPr marL="171450" indent="-171450">
              <a:buFont typeface="Arial" panose="020B0604020202020204" pitchFamily="34" charset="0"/>
              <a:buChar char="•"/>
            </a:pPr>
            <a:r>
              <a:rPr lang="fr-FR" sz="1050" dirty="0"/>
              <a:t>Gérer le centre d'appel du cabinet en recevant les appels</a:t>
            </a:r>
          </a:p>
          <a:p>
            <a:pPr marL="171450" indent="-171450">
              <a:buFont typeface="Arial" panose="020B0604020202020204" pitchFamily="34" charset="0"/>
              <a:buChar char="•"/>
            </a:pPr>
            <a:r>
              <a:rPr lang="fr-FR" sz="1050" dirty="0"/>
              <a:t>Identifier les incohérences et lacunes dans la documentation médicale</a:t>
            </a:r>
            <a:br>
              <a:rPr lang="fr-FR" sz="1050" dirty="0"/>
            </a:br>
            <a:endParaRPr lang="fr-FR" sz="1050" dirty="0"/>
          </a:p>
          <a:p>
            <a:r>
              <a:rPr lang="fr-FR" sz="1050" b="1" dirty="0"/>
              <a:t>10/2016 - 12/2019 : </a:t>
            </a:r>
            <a:r>
              <a:rPr lang="fr-FR" sz="1050" b="1" dirty="0" err="1"/>
              <a:t>Psycap</a:t>
            </a:r>
            <a:r>
              <a:rPr lang="fr-FR" sz="1050" b="1" dirty="0"/>
              <a:t>, Clichy - Secrétaire médicale cabinet de psychothérapie</a:t>
            </a:r>
          </a:p>
          <a:p>
            <a:pPr marL="171450" indent="-171450">
              <a:buFont typeface="Arial" panose="020B0604020202020204" pitchFamily="34" charset="0"/>
              <a:buChar char="•"/>
            </a:pPr>
            <a:r>
              <a:rPr lang="fr-FR" sz="1050" dirty="0"/>
              <a:t>Assurer la prise de rendez-vous par téléphone ou mail</a:t>
            </a:r>
          </a:p>
          <a:p>
            <a:pPr marL="171450" indent="-171450">
              <a:buFont typeface="Arial" panose="020B0604020202020204" pitchFamily="34" charset="0"/>
              <a:buChar char="•"/>
            </a:pPr>
            <a:r>
              <a:rPr lang="fr-FR" sz="1050" dirty="0"/>
              <a:t>Heures de rendez-vous professionnellement et courtoisement vérifiées avec les patients.</a:t>
            </a:r>
          </a:p>
          <a:p>
            <a:pPr marL="171450" indent="-171450">
              <a:buFont typeface="Arial" panose="020B0604020202020204" pitchFamily="34" charset="0"/>
              <a:buChar char="•"/>
            </a:pPr>
            <a:r>
              <a:rPr lang="fr-FR" sz="1050" dirty="0"/>
              <a:t>Créer et archiver les dossiers médicaux</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70181" y="1754543"/>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22736" y="3244619"/>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40346" y="257179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594342" y="317644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513" y="260876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6832" y="293581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0766" y="346427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76750" y="215728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37063" y="377589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12458" y="4143230"/>
            <a:ext cx="2365832" cy="2328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Capacité à respecter les délais et à réagir à des situations imprévisibles en exerçant un bon jugement</a:t>
            </a:r>
          </a:p>
          <a:p>
            <a:pPr marL="171450" indent="-171450">
              <a:buFont typeface="Arial" panose="020B0604020202020204" pitchFamily="34" charset="0"/>
              <a:buChar char="•"/>
            </a:pPr>
            <a:r>
              <a:rPr lang="fr-FR" sz="1050" dirty="0"/>
              <a:t>Maîtrise des systèmes informatiques des hôpitaux et des cabinets médicaux ainsi que des outils tels que </a:t>
            </a:r>
            <a:r>
              <a:rPr lang="fr-FR" sz="1050" dirty="0" err="1"/>
              <a:t>Meditech</a:t>
            </a:r>
            <a:r>
              <a:rPr lang="fr-FR" sz="1050" dirty="0"/>
              <a:t>, </a:t>
            </a:r>
            <a:r>
              <a:rPr lang="fr-FR" sz="1050" dirty="0" err="1"/>
              <a:t>AthenaNet</a:t>
            </a:r>
            <a:r>
              <a:rPr lang="fr-FR" sz="1050" dirty="0"/>
              <a:t>, </a:t>
            </a:r>
            <a:r>
              <a:rPr lang="fr-FR" sz="1050" dirty="0" err="1"/>
              <a:t>Hellodoc</a:t>
            </a:r>
            <a:r>
              <a:rPr lang="fr-FR" sz="1050" dirty="0"/>
              <a:t> et d'autres systèmes comparables</a:t>
            </a:r>
          </a:p>
          <a:p>
            <a:pPr marL="171450" indent="-171450">
              <a:buFont typeface="Arial" panose="020B0604020202020204" pitchFamily="34" charset="0"/>
              <a:buChar char="•"/>
            </a:pPr>
            <a:r>
              <a:rPr lang="fr-FR" sz="1050" dirty="0"/>
              <a:t>Solide connaissance des travaux cliniques en ligne</a:t>
            </a:r>
          </a:p>
          <a:p>
            <a:pPr marL="171450" indent="-171450">
              <a:buFont typeface="Arial" panose="020B0604020202020204" pitchFamily="34" charset="0"/>
              <a:buChar char="•"/>
            </a:pPr>
            <a:r>
              <a:rPr lang="fr-FR" sz="1050" dirty="0"/>
              <a:t>Connaissance avancée en bureautique : excellente dactylo</a:t>
            </a:r>
          </a:p>
          <a:p>
            <a:pPr marL="171450" indent="-171450">
              <a:buFont typeface="Arial" panose="020B0604020202020204" pitchFamily="34" charset="0"/>
              <a:buChar char="•"/>
            </a:pPr>
            <a:r>
              <a:rPr lang="fr-FR" sz="1050" dirty="0"/>
              <a:t>Connaissance de base des soins de santé et du travail avec la population OPWDD</a:t>
            </a:r>
          </a:p>
          <a:p>
            <a:pPr marL="171450" indent="-171450">
              <a:buFont typeface="Arial" panose="020B0604020202020204" pitchFamily="34" charset="0"/>
              <a:buChar char="•"/>
            </a:pPr>
            <a:r>
              <a:rPr lang="fr-FR" sz="1050" dirty="0"/>
              <a:t>Connaissance approfondie de la suite MS Office avec des logiciels comme Word, PowerPoint, y compris les fonctions avancées et les compétences de présentation</a:t>
            </a:r>
          </a:p>
          <a:p>
            <a:pPr marL="171450" indent="-171450">
              <a:buFont typeface="Arial" panose="020B0604020202020204" pitchFamily="34" charset="0"/>
              <a:buChar char="•"/>
            </a:pPr>
            <a:r>
              <a:rPr lang="fr-FR" sz="1050" dirty="0"/>
              <a:t>Excellente attention aux détails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30991" y="773733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12458" y="8105472"/>
            <a:ext cx="2341562" cy="768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Ouvert et communicant</a:t>
            </a:r>
          </a:p>
          <a:p>
            <a:pPr marL="171450" indent="-171450">
              <a:buFont typeface="Arial" panose="020B0604020202020204" pitchFamily="34" charset="0"/>
              <a:buChar char="•"/>
            </a:pPr>
            <a:r>
              <a:rPr lang="fr-FR" sz="1050" dirty="0"/>
              <a:t>Rigoureux et organisé</a:t>
            </a:r>
          </a:p>
          <a:p>
            <a:pPr marL="171450" indent="-171450">
              <a:buFont typeface="Arial" panose="020B0604020202020204" pitchFamily="34" charset="0"/>
              <a:buChar char="•"/>
            </a:pPr>
            <a:r>
              <a:rPr lang="fr-FR" sz="1050" dirty="0"/>
              <a:t>Accueillant et jovial</a:t>
            </a:r>
          </a:p>
          <a:p>
            <a:pPr marL="171450" indent="-171450">
              <a:buFont typeface="Arial" panose="020B0604020202020204" pitchFamily="34" charset="0"/>
              <a:buChar char="•"/>
            </a:pPr>
            <a:r>
              <a:rPr lang="fr-FR" sz="1050" dirty="0"/>
              <a:t>Neutre et compatissant</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12457" y="888369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387154" y="9303032"/>
            <a:ext cx="2341562"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mn-lt"/>
              </a:rPr>
              <a:t>Fervente pratiquante d'équitation.</a:t>
            </a:r>
          </a:p>
          <a:p>
            <a:pPr marL="171450" indent="-171450">
              <a:buFont typeface="Arial" panose="020B0604020202020204" pitchFamily="34" charset="0"/>
              <a:buChar char="•"/>
            </a:pPr>
            <a:r>
              <a:rPr lang="fr-FR" sz="1050" dirty="0">
                <a:latin typeface="+mn-lt"/>
              </a:rPr>
              <a:t>Pianiste depuis l'âge de cinq ans.</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29201" y="7402369"/>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41364" y="7751931"/>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4" name="Image 3" descr="Une image contenant personne, complet&#10;&#10;Description générée automatiquement">
            <a:extLst>
              <a:ext uri="{FF2B5EF4-FFF2-40B4-BE49-F238E27FC236}">
                <a16:creationId xmlns:a16="http://schemas.microsoft.com/office/drawing/2014/main" id="{38F0C64E-386D-9084-62AE-1082B8E0F6B9}"/>
              </a:ext>
            </a:extLst>
          </p:cNvPr>
          <p:cNvPicPr>
            <a:picLocks noChangeAspect="1"/>
          </p:cNvPicPr>
          <p:nvPr/>
        </p:nvPicPr>
        <p:blipFill rotWithShape="1">
          <a:blip r:embed="rId7"/>
          <a:srcRect l="20670" r="12564"/>
          <a:stretch/>
        </p:blipFill>
        <p:spPr>
          <a:xfrm>
            <a:off x="4666519" y="219012"/>
            <a:ext cx="1816620" cy="1816037"/>
          </a:xfrm>
          <a:prstGeom prst="ellipse">
            <a:avLst/>
          </a:prstGeom>
          <a:ln w="63500">
            <a:solidFill>
              <a:schemeClr val="accent1"/>
            </a:solidFill>
          </a:ln>
        </p:spPr>
      </p:pic>
      <p:sp>
        <p:nvSpPr>
          <p:cNvPr id="6" name="ZoneTexte 5">
            <a:extLst>
              <a:ext uri="{FF2B5EF4-FFF2-40B4-BE49-F238E27FC236}">
                <a16:creationId xmlns:a16="http://schemas.microsoft.com/office/drawing/2014/main" id="{1A23EA6B-AA76-3936-B0FD-008B9FC21183}"/>
              </a:ext>
            </a:extLst>
          </p:cNvPr>
          <p:cNvSpPr txBox="1"/>
          <p:nvPr/>
        </p:nvSpPr>
        <p:spPr>
          <a:xfrm>
            <a:off x="163902" y="7983448"/>
            <a:ext cx="3976934" cy="900246"/>
          </a:xfrm>
          <a:prstGeom prst="rect">
            <a:avLst/>
          </a:prstGeom>
          <a:noFill/>
        </p:spPr>
        <p:txBody>
          <a:bodyPr wrap="square">
            <a:spAutoFit/>
          </a:bodyPr>
          <a:lstStyle/>
          <a:p>
            <a:pPr marL="171450" indent="-171450">
              <a:buFont typeface="Arial" panose="020B0604020202020204" pitchFamily="34" charset="0"/>
              <a:buChar char="•"/>
            </a:pPr>
            <a:r>
              <a:rPr lang="fr-FR" sz="1050" dirty="0"/>
              <a:t>2014 : Baccalauréat ST2S (Sciences et technologies de la santé et du social) au Lycée LA SALLE - Saint Rosaire (SARCELLES)</a:t>
            </a:r>
          </a:p>
          <a:p>
            <a:pPr marL="171450" indent="-171450">
              <a:buFont typeface="Arial" panose="020B0604020202020204" pitchFamily="34" charset="0"/>
              <a:buChar char="•"/>
            </a:pPr>
            <a:r>
              <a:rPr lang="fr-FR" sz="1050" dirty="0"/>
              <a:t>2016 : BAC+2 : DU de Technicien de l'information médicale (université d'Angers)</a:t>
            </a:r>
          </a:p>
          <a:p>
            <a:pPr marL="171450" indent="-171450">
              <a:buFont typeface="Arial" panose="020B0604020202020204" pitchFamily="34" charset="0"/>
              <a:buChar char="•"/>
            </a:pPr>
            <a:r>
              <a:rPr lang="fr-FR" sz="1050" dirty="0"/>
              <a:t>2017 : Certification SM2S (Secrétaire médicale et médico-sociale)</a:t>
            </a:r>
          </a:p>
        </p:txBody>
      </p:sp>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9426" y="692354"/>
            <a:ext cx="6039152" cy="8485380"/>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18"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18" dirty="0">
                <a:solidFill>
                  <a:schemeClr val="tx1">
                    <a:lumMod val="50000"/>
                    <a:lumOff val="50000"/>
                  </a:schemeClr>
                </a:solidFill>
              </a:rPr>
            </a:br>
            <a:r>
              <a:rPr lang="fr-FR" sz="2218" dirty="0" err="1">
                <a:solidFill>
                  <a:schemeClr val="tx1">
                    <a:lumMod val="50000"/>
                    <a:lumOff val="50000"/>
                  </a:schemeClr>
                </a:solidFill>
              </a:rPr>
              <a:t>Disclaimer</a:t>
            </a:r>
            <a:r>
              <a:rPr lang="fr-FR" sz="2218" dirty="0">
                <a:solidFill>
                  <a:schemeClr val="tx1">
                    <a:lumMod val="50000"/>
                    <a:lumOff val="50000"/>
                  </a:schemeClr>
                </a:solidFill>
              </a:rPr>
              <a:t> : Les modèles disponibles sur notre site fournis "en l'état" et sans garantie.</a:t>
            </a:r>
          </a:p>
          <a:p>
            <a:pPr marL="0" indent="0">
              <a:buNone/>
            </a:pPr>
            <a:endParaRPr lang="fr-FR" sz="2218" dirty="0">
              <a:solidFill>
                <a:schemeClr val="tx1">
                  <a:lumMod val="50000"/>
                  <a:lumOff val="50000"/>
                </a:schemeClr>
              </a:solidFill>
            </a:endParaRPr>
          </a:p>
          <a:p>
            <a:pPr marL="0" indent="0" algn="ctr">
              <a:buNone/>
            </a:pPr>
            <a:r>
              <a:rPr lang="fr-FR" sz="2218" dirty="0" err="1"/>
              <a:t>Créeruncv.com</a:t>
            </a:r>
            <a:r>
              <a:rPr lang="fr-FR" sz="2218" dirty="0"/>
              <a:t> est un site gratuit. </a:t>
            </a:r>
          </a:p>
        </p:txBody>
      </p:sp>
    </p:spTree>
    <p:extLst>
      <p:ext uri="{BB962C8B-B14F-4D97-AF65-F5344CB8AC3E}">
        <p14:creationId xmlns:p14="http://schemas.microsoft.com/office/powerpoint/2010/main" val="70613347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864</TotalTime>
  <Words>728</Words>
  <Application>Microsoft Macintosh PowerPoint</Application>
  <PresentationFormat>Format A4 (210 x 297 mm)</PresentationFormat>
  <Paragraphs>86</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Century Gothic</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40</cp:revision>
  <cp:lastPrinted>2022-05-25T13:38:42Z</cp:lastPrinted>
  <dcterms:created xsi:type="dcterms:W3CDTF">2022-05-25T13:38:28Z</dcterms:created>
  <dcterms:modified xsi:type="dcterms:W3CDTF">2022-08-12T21:28:25Z</dcterms:modified>
</cp:coreProperties>
</file>