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DBCB"/>
    <a:srgbClr val="26B0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11"/>
    <p:restoredTop sz="96327"/>
  </p:normalViewPr>
  <p:slideViewPr>
    <p:cSldViewPr snapToGrid="0">
      <p:cViewPr varScale="1">
        <p:scale>
          <a:sx n="82" d="100"/>
          <a:sy n="82" d="100"/>
        </p:scale>
        <p:origin x="29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26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0798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74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76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6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11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630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0439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4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654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495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E2A11-CE3F-5040-8226-986DCD6E9476}" type="datetimeFigureOut">
              <a:rPr lang="fr-FR" smtClean="0"/>
              <a:t>01/07/2024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39457-32E4-524D-BD19-F3CC80D8A3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0823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E82B9C-7971-63A0-E54F-09E227DACA2F}"/>
              </a:ext>
            </a:extLst>
          </p:cNvPr>
          <p:cNvSpPr/>
          <p:nvPr/>
        </p:nvSpPr>
        <p:spPr>
          <a:xfrm>
            <a:off x="-1" y="715"/>
            <a:ext cx="7559675" cy="144067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5B3EAC-2A94-443F-8CE0-01097C1BB1EC}"/>
              </a:ext>
            </a:extLst>
          </p:cNvPr>
          <p:cNvSpPr/>
          <p:nvPr/>
        </p:nvSpPr>
        <p:spPr>
          <a:xfrm>
            <a:off x="478164" y="480780"/>
            <a:ext cx="6635554" cy="1776191"/>
          </a:xfrm>
          <a:prstGeom prst="rect">
            <a:avLst/>
          </a:prstGeom>
          <a:solidFill>
            <a:srgbClr val="26B0D8"/>
          </a:solidFill>
          <a:ln>
            <a:noFill/>
          </a:ln>
          <a:effectLst>
            <a:outerShdw blurRad="381000" dist="152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3CDB37-2143-A211-A753-AA2835973237}"/>
              </a:ext>
            </a:extLst>
          </p:cNvPr>
          <p:cNvSpPr/>
          <p:nvPr/>
        </p:nvSpPr>
        <p:spPr>
          <a:xfrm>
            <a:off x="2866220" y="551994"/>
            <a:ext cx="1676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DUPONT</a:t>
            </a:r>
          </a:p>
        </p:txBody>
      </p:sp>
      <p:grpSp>
        <p:nvGrpSpPr>
          <p:cNvPr id="9" name="Group 4">
            <a:extLst>
              <a:ext uri="{FF2B5EF4-FFF2-40B4-BE49-F238E27FC236}">
                <a16:creationId xmlns:a16="http://schemas.microsoft.com/office/drawing/2014/main" id="{345EF020-F4B8-C437-8BD4-078E6B66120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42534" y="1111583"/>
            <a:ext cx="176043" cy="158169"/>
            <a:chOff x="458" y="2405"/>
            <a:chExt cx="197" cy="177"/>
          </a:xfrm>
          <a:solidFill>
            <a:schemeClr val="bg1"/>
          </a:solidFill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BB2D7EE4-4402-3573-17B8-7725116001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8" y="2405"/>
              <a:ext cx="197" cy="177"/>
            </a:xfrm>
            <a:custGeom>
              <a:avLst/>
              <a:gdLst>
                <a:gd name="T0" fmla="*/ 2048 w 2048"/>
                <a:gd name="T1" fmla="*/ 854 h 2038"/>
                <a:gd name="T2" fmla="*/ 2048 w 2048"/>
                <a:gd name="T3" fmla="*/ 852 h 2038"/>
                <a:gd name="T4" fmla="*/ 2047 w 2048"/>
                <a:gd name="T5" fmla="*/ 849 h 2038"/>
                <a:gd name="T6" fmla="*/ 2047 w 2048"/>
                <a:gd name="T7" fmla="*/ 846 h 2038"/>
                <a:gd name="T8" fmla="*/ 2046 w 2048"/>
                <a:gd name="T9" fmla="*/ 844 h 2038"/>
                <a:gd name="T10" fmla="*/ 2045 w 2048"/>
                <a:gd name="T11" fmla="*/ 841 h 2038"/>
                <a:gd name="T12" fmla="*/ 2044 w 2048"/>
                <a:gd name="T13" fmla="*/ 839 h 2038"/>
                <a:gd name="T14" fmla="*/ 2043 w 2048"/>
                <a:gd name="T15" fmla="*/ 836 h 2038"/>
                <a:gd name="T16" fmla="*/ 2042 w 2048"/>
                <a:gd name="T17" fmla="*/ 836 h 2038"/>
                <a:gd name="T18" fmla="*/ 2041 w 2048"/>
                <a:gd name="T19" fmla="*/ 833 h 2038"/>
                <a:gd name="T20" fmla="*/ 2039 w 2048"/>
                <a:gd name="T21" fmla="*/ 831 h 2038"/>
                <a:gd name="T22" fmla="*/ 2038 w 2048"/>
                <a:gd name="T23" fmla="*/ 829 h 2038"/>
                <a:gd name="T24" fmla="*/ 2036 w 2048"/>
                <a:gd name="T25" fmla="*/ 827 h 2038"/>
                <a:gd name="T26" fmla="*/ 2034 w 2048"/>
                <a:gd name="T27" fmla="*/ 826 h 2038"/>
                <a:gd name="T28" fmla="*/ 2032 w 2048"/>
                <a:gd name="T29" fmla="*/ 824 h 2038"/>
                <a:gd name="T30" fmla="*/ 2030 w 2048"/>
                <a:gd name="T31" fmla="*/ 822 h 2038"/>
                <a:gd name="T32" fmla="*/ 2028 w 2048"/>
                <a:gd name="T33" fmla="*/ 821 h 2038"/>
                <a:gd name="T34" fmla="*/ 1682 w 2048"/>
                <a:gd name="T35" fmla="*/ 41 h 2038"/>
                <a:gd name="T36" fmla="*/ 406 w 2048"/>
                <a:gd name="T37" fmla="*/ 0 h 2038"/>
                <a:gd name="T38" fmla="*/ 366 w 2048"/>
                <a:gd name="T39" fmla="*/ 621 h 2038"/>
                <a:gd name="T40" fmla="*/ 20 w 2048"/>
                <a:gd name="T41" fmla="*/ 822 h 2038"/>
                <a:gd name="T42" fmla="*/ 17 w 2048"/>
                <a:gd name="T43" fmla="*/ 823 h 2038"/>
                <a:gd name="T44" fmla="*/ 15 w 2048"/>
                <a:gd name="T45" fmla="*/ 825 h 2038"/>
                <a:gd name="T46" fmla="*/ 13 w 2048"/>
                <a:gd name="T47" fmla="*/ 826 h 2038"/>
                <a:gd name="T48" fmla="*/ 11 w 2048"/>
                <a:gd name="T49" fmla="*/ 828 h 2038"/>
                <a:gd name="T50" fmla="*/ 10 w 2048"/>
                <a:gd name="T51" fmla="*/ 830 h 2038"/>
                <a:gd name="T52" fmla="*/ 8 w 2048"/>
                <a:gd name="T53" fmla="*/ 832 h 2038"/>
                <a:gd name="T54" fmla="*/ 6 w 2048"/>
                <a:gd name="T55" fmla="*/ 834 h 2038"/>
                <a:gd name="T56" fmla="*/ 5 w 2048"/>
                <a:gd name="T57" fmla="*/ 836 h 2038"/>
                <a:gd name="T58" fmla="*/ 4 w 2048"/>
                <a:gd name="T59" fmla="*/ 838 h 2038"/>
                <a:gd name="T60" fmla="*/ 3 w 2048"/>
                <a:gd name="T61" fmla="*/ 840 h 2038"/>
                <a:gd name="T62" fmla="*/ 2 w 2048"/>
                <a:gd name="T63" fmla="*/ 843 h 2038"/>
                <a:gd name="T64" fmla="*/ 2 w 2048"/>
                <a:gd name="T65" fmla="*/ 845 h 2038"/>
                <a:gd name="T66" fmla="*/ 1 w 2048"/>
                <a:gd name="T67" fmla="*/ 848 h 2038"/>
                <a:gd name="T68" fmla="*/ 0 w 2048"/>
                <a:gd name="T69" fmla="*/ 850 h 2038"/>
                <a:gd name="T70" fmla="*/ 0 w 2048"/>
                <a:gd name="T71" fmla="*/ 853 h 2038"/>
                <a:gd name="T72" fmla="*/ 0 w 2048"/>
                <a:gd name="T73" fmla="*/ 856 h 2038"/>
                <a:gd name="T74" fmla="*/ 0 w 2048"/>
                <a:gd name="T75" fmla="*/ 1997 h 2038"/>
                <a:gd name="T76" fmla="*/ 2008 w 2048"/>
                <a:gd name="T77" fmla="*/ 2038 h 2038"/>
                <a:gd name="T78" fmla="*/ 2048 w 2048"/>
                <a:gd name="T79" fmla="*/ 856 h 2038"/>
                <a:gd name="T80" fmla="*/ 1682 w 2048"/>
                <a:gd name="T81" fmla="*/ 714 h 2038"/>
                <a:gd name="T82" fmla="*/ 1682 w 2048"/>
                <a:gd name="T83" fmla="*/ 999 h 2038"/>
                <a:gd name="T84" fmla="*/ 446 w 2048"/>
                <a:gd name="T85" fmla="*/ 81 h 2038"/>
                <a:gd name="T86" fmla="*/ 1602 w 2048"/>
                <a:gd name="T87" fmla="*/ 1045 h 2038"/>
                <a:gd name="T88" fmla="*/ 446 w 2048"/>
                <a:gd name="T89" fmla="*/ 1045 h 2038"/>
                <a:gd name="T90" fmla="*/ 366 w 2048"/>
                <a:gd name="T91" fmla="*/ 714 h 2038"/>
                <a:gd name="T92" fmla="*/ 366 w 2048"/>
                <a:gd name="T93" fmla="*/ 999 h 2038"/>
                <a:gd name="T94" fmla="*/ 366 w 2048"/>
                <a:gd name="T95" fmla="*/ 714 h 2038"/>
                <a:gd name="T96" fmla="*/ 80 w 2048"/>
                <a:gd name="T97" fmla="*/ 1957 h 2038"/>
                <a:gd name="T98" fmla="*/ 1004 w 2048"/>
                <a:gd name="T99" fmla="*/ 1461 h 2038"/>
                <a:gd name="T100" fmla="*/ 1044 w 2048"/>
                <a:gd name="T101" fmla="*/ 1461 h 2038"/>
                <a:gd name="T102" fmla="*/ 1968 w 2048"/>
                <a:gd name="T103" fmla="*/ 1957 h 2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48" h="2038">
                  <a:moveTo>
                    <a:pt x="2048" y="856"/>
                  </a:moveTo>
                  <a:cubicBezTo>
                    <a:pt x="2048" y="855"/>
                    <a:pt x="2048" y="855"/>
                    <a:pt x="2048" y="854"/>
                  </a:cubicBezTo>
                  <a:cubicBezTo>
                    <a:pt x="2048" y="854"/>
                    <a:pt x="2048" y="853"/>
                    <a:pt x="2048" y="853"/>
                  </a:cubicBezTo>
                  <a:cubicBezTo>
                    <a:pt x="2048" y="852"/>
                    <a:pt x="2048" y="852"/>
                    <a:pt x="2048" y="852"/>
                  </a:cubicBezTo>
                  <a:cubicBezTo>
                    <a:pt x="2048" y="851"/>
                    <a:pt x="2048" y="851"/>
                    <a:pt x="2048" y="850"/>
                  </a:cubicBezTo>
                  <a:cubicBezTo>
                    <a:pt x="2047" y="850"/>
                    <a:pt x="2047" y="849"/>
                    <a:pt x="2047" y="849"/>
                  </a:cubicBezTo>
                  <a:cubicBezTo>
                    <a:pt x="2047" y="848"/>
                    <a:pt x="2047" y="848"/>
                    <a:pt x="2047" y="848"/>
                  </a:cubicBezTo>
                  <a:cubicBezTo>
                    <a:pt x="2047" y="847"/>
                    <a:pt x="2047" y="847"/>
                    <a:pt x="2047" y="846"/>
                  </a:cubicBezTo>
                  <a:cubicBezTo>
                    <a:pt x="2047" y="846"/>
                    <a:pt x="2047" y="845"/>
                    <a:pt x="2046" y="845"/>
                  </a:cubicBezTo>
                  <a:cubicBezTo>
                    <a:pt x="2046" y="845"/>
                    <a:pt x="2046" y="844"/>
                    <a:pt x="2046" y="844"/>
                  </a:cubicBezTo>
                  <a:cubicBezTo>
                    <a:pt x="2046" y="843"/>
                    <a:pt x="2046" y="843"/>
                    <a:pt x="2046" y="843"/>
                  </a:cubicBezTo>
                  <a:cubicBezTo>
                    <a:pt x="2046" y="842"/>
                    <a:pt x="2045" y="842"/>
                    <a:pt x="2045" y="841"/>
                  </a:cubicBezTo>
                  <a:cubicBezTo>
                    <a:pt x="2045" y="841"/>
                    <a:pt x="2045" y="840"/>
                    <a:pt x="2045" y="840"/>
                  </a:cubicBezTo>
                  <a:cubicBezTo>
                    <a:pt x="2044" y="840"/>
                    <a:pt x="2044" y="839"/>
                    <a:pt x="2044" y="839"/>
                  </a:cubicBezTo>
                  <a:cubicBezTo>
                    <a:pt x="2044" y="839"/>
                    <a:pt x="2044" y="838"/>
                    <a:pt x="2044" y="838"/>
                  </a:cubicBezTo>
                  <a:cubicBezTo>
                    <a:pt x="2043" y="837"/>
                    <a:pt x="2043" y="837"/>
                    <a:pt x="2043" y="836"/>
                  </a:cubicBezTo>
                  <a:cubicBezTo>
                    <a:pt x="2043" y="836"/>
                    <a:pt x="2043" y="836"/>
                    <a:pt x="2043" y="836"/>
                  </a:cubicBezTo>
                  <a:cubicBezTo>
                    <a:pt x="2043" y="836"/>
                    <a:pt x="2042" y="836"/>
                    <a:pt x="2042" y="836"/>
                  </a:cubicBezTo>
                  <a:cubicBezTo>
                    <a:pt x="2042" y="835"/>
                    <a:pt x="2042" y="835"/>
                    <a:pt x="2042" y="834"/>
                  </a:cubicBezTo>
                  <a:cubicBezTo>
                    <a:pt x="2041" y="834"/>
                    <a:pt x="2041" y="833"/>
                    <a:pt x="2041" y="833"/>
                  </a:cubicBezTo>
                  <a:cubicBezTo>
                    <a:pt x="2041" y="833"/>
                    <a:pt x="2040" y="833"/>
                    <a:pt x="2040" y="832"/>
                  </a:cubicBezTo>
                  <a:cubicBezTo>
                    <a:pt x="2040" y="832"/>
                    <a:pt x="2040" y="831"/>
                    <a:pt x="2039" y="831"/>
                  </a:cubicBezTo>
                  <a:cubicBezTo>
                    <a:pt x="2039" y="831"/>
                    <a:pt x="2039" y="830"/>
                    <a:pt x="2038" y="830"/>
                  </a:cubicBezTo>
                  <a:cubicBezTo>
                    <a:pt x="2038" y="830"/>
                    <a:pt x="2038" y="829"/>
                    <a:pt x="2038" y="829"/>
                  </a:cubicBezTo>
                  <a:cubicBezTo>
                    <a:pt x="2037" y="829"/>
                    <a:pt x="2037" y="828"/>
                    <a:pt x="2037" y="828"/>
                  </a:cubicBezTo>
                  <a:cubicBezTo>
                    <a:pt x="2036" y="828"/>
                    <a:pt x="2036" y="828"/>
                    <a:pt x="2036" y="827"/>
                  </a:cubicBezTo>
                  <a:cubicBezTo>
                    <a:pt x="2035" y="827"/>
                    <a:pt x="2035" y="827"/>
                    <a:pt x="2035" y="826"/>
                  </a:cubicBezTo>
                  <a:cubicBezTo>
                    <a:pt x="2034" y="826"/>
                    <a:pt x="2034" y="826"/>
                    <a:pt x="2034" y="826"/>
                  </a:cubicBezTo>
                  <a:cubicBezTo>
                    <a:pt x="2034" y="825"/>
                    <a:pt x="2033" y="825"/>
                    <a:pt x="2033" y="825"/>
                  </a:cubicBezTo>
                  <a:cubicBezTo>
                    <a:pt x="2032" y="824"/>
                    <a:pt x="2032" y="824"/>
                    <a:pt x="2032" y="824"/>
                  </a:cubicBezTo>
                  <a:cubicBezTo>
                    <a:pt x="2031" y="824"/>
                    <a:pt x="2031" y="823"/>
                    <a:pt x="2031" y="823"/>
                  </a:cubicBezTo>
                  <a:cubicBezTo>
                    <a:pt x="2030" y="823"/>
                    <a:pt x="2030" y="823"/>
                    <a:pt x="2030" y="822"/>
                  </a:cubicBezTo>
                  <a:cubicBezTo>
                    <a:pt x="2029" y="822"/>
                    <a:pt x="2029" y="822"/>
                    <a:pt x="2028" y="822"/>
                  </a:cubicBezTo>
                  <a:cubicBezTo>
                    <a:pt x="2028" y="821"/>
                    <a:pt x="2028" y="821"/>
                    <a:pt x="2028" y="821"/>
                  </a:cubicBezTo>
                  <a:cubicBezTo>
                    <a:pt x="1682" y="621"/>
                    <a:pt x="1682" y="621"/>
                    <a:pt x="1682" y="621"/>
                  </a:cubicBezTo>
                  <a:cubicBezTo>
                    <a:pt x="1682" y="41"/>
                    <a:pt x="1682" y="41"/>
                    <a:pt x="1682" y="41"/>
                  </a:cubicBezTo>
                  <a:cubicBezTo>
                    <a:pt x="1682" y="18"/>
                    <a:pt x="1664" y="0"/>
                    <a:pt x="1642" y="0"/>
                  </a:cubicBezTo>
                  <a:cubicBezTo>
                    <a:pt x="406" y="0"/>
                    <a:pt x="406" y="0"/>
                    <a:pt x="406" y="0"/>
                  </a:cubicBezTo>
                  <a:cubicBezTo>
                    <a:pt x="384" y="0"/>
                    <a:pt x="366" y="18"/>
                    <a:pt x="366" y="41"/>
                  </a:cubicBezTo>
                  <a:cubicBezTo>
                    <a:pt x="366" y="621"/>
                    <a:pt x="366" y="621"/>
                    <a:pt x="366" y="621"/>
                  </a:cubicBezTo>
                  <a:cubicBezTo>
                    <a:pt x="20" y="821"/>
                    <a:pt x="20" y="821"/>
                    <a:pt x="20" y="821"/>
                  </a:cubicBezTo>
                  <a:cubicBezTo>
                    <a:pt x="20" y="821"/>
                    <a:pt x="20" y="821"/>
                    <a:pt x="20" y="822"/>
                  </a:cubicBezTo>
                  <a:cubicBezTo>
                    <a:pt x="19" y="822"/>
                    <a:pt x="19" y="822"/>
                    <a:pt x="18" y="822"/>
                  </a:cubicBezTo>
                  <a:cubicBezTo>
                    <a:pt x="18" y="823"/>
                    <a:pt x="18" y="823"/>
                    <a:pt x="17" y="823"/>
                  </a:cubicBezTo>
                  <a:cubicBezTo>
                    <a:pt x="17" y="823"/>
                    <a:pt x="17" y="824"/>
                    <a:pt x="16" y="824"/>
                  </a:cubicBezTo>
                  <a:cubicBezTo>
                    <a:pt x="16" y="824"/>
                    <a:pt x="16" y="824"/>
                    <a:pt x="15" y="825"/>
                  </a:cubicBezTo>
                  <a:cubicBezTo>
                    <a:pt x="15" y="825"/>
                    <a:pt x="14" y="825"/>
                    <a:pt x="14" y="826"/>
                  </a:cubicBezTo>
                  <a:cubicBezTo>
                    <a:pt x="14" y="826"/>
                    <a:pt x="14" y="826"/>
                    <a:pt x="13" y="826"/>
                  </a:cubicBezTo>
                  <a:cubicBezTo>
                    <a:pt x="13" y="827"/>
                    <a:pt x="13" y="827"/>
                    <a:pt x="12" y="827"/>
                  </a:cubicBezTo>
                  <a:cubicBezTo>
                    <a:pt x="12" y="828"/>
                    <a:pt x="12" y="828"/>
                    <a:pt x="11" y="828"/>
                  </a:cubicBezTo>
                  <a:cubicBezTo>
                    <a:pt x="11" y="828"/>
                    <a:pt x="11" y="829"/>
                    <a:pt x="10" y="829"/>
                  </a:cubicBezTo>
                  <a:cubicBezTo>
                    <a:pt x="10" y="829"/>
                    <a:pt x="10" y="830"/>
                    <a:pt x="10" y="830"/>
                  </a:cubicBezTo>
                  <a:cubicBezTo>
                    <a:pt x="9" y="830"/>
                    <a:pt x="9" y="831"/>
                    <a:pt x="9" y="831"/>
                  </a:cubicBezTo>
                  <a:cubicBezTo>
                    <a:pt x="8" y="831"/>
                    <a:pt x="8" y="832"/>
                    <a:pt x="8" y="832"/>
                  </a:cubicBezTo>
                  <a:cubicBezTo>
                    <a:pt x="8" y="833"/>
                    <a:pt x="7" y="833"/>
                    <a:pt x="7" y="833"/>
                  </a:cubicBezTo>
                  <a:cubicBezTo>
                    <a:pt x="7" y="833"/>
                    <a:pt x="7" y="834"/>
                    <a:pt x="6" y="834"/>
                  </a:cubicBezTo>
                  <a:cubicBezTo>
                    <a:pt x="6" y="835"/>
                    <a:pt x="6" y="835"/>
                    <a:pt x="6" y="836"/>
                  </a:cubicBezTo>
                  <a:cubicBezTo>
                    <a:pt x="6" y="836"/>
                    <a:pt x="5" y="836"/>
                    <a:pt x="5" y="836"/>
                  </a:cubicBezTo>
                  <a:cubicBezTo>
                    <a:pt x="5" y="836"/>
                    <a:pt x="5" y="836"/>
                    <a:pt x="5" y="836"/>
                  </a:cubicBezTo>
                  <a:cubicBezTo>
                    <a:pt x="5" y="837"/>
                    <a:pt x="5" y="837"/>
                    <a:pt x="4" y="838"/>
                  </a:cubicBezTo>
                  <a:cubicBezTo>
                    <a:pt x="4" y="838"/>
                    <a:pt x="4" y="839"/>
                    <a:pt x="4" y="839"/>
                  </a:cubicBezTo>
                  <a:cubicBezTo>
                    <a:pt x="4" y="839"/>
                    <a:pt x="4" y="840"/>
                    <a:pt x="3" y="840"/>
                  </a:cubicBezTo>
                  <a:cubicBezTo>
                    <a:pt x="3" y="840"/>
                    <a:pt x="3" y="841"/>
                    <a:pt x="3" y="841"/>
                  </a:cubicBezTo>
                  <a:cubicBezTo>
                    <a:pt x="3" y="842"/>
                    <a:pt x="2" y="842"/>
                    <a:pt x="2" y="843"/>
                  </a:cubicBezTo>
                  <a:cubicBezTo>
                    <a:pt x="2" y="843"/>
                    <a:pt x="2" y="843"/>
                    <a:pt x="2" y="844"/>
                  </a:cubicBezTo>
                  <a:cubicBezTo>
                    <a:pt x="2" y="844"/>
                    <a:pt x="2" y="845"/>
                    <a:pt x="2" y="845"/>
                  </a:cubicBezTo>
                  <a:cubicBezTo>
                    <a:pt x="1" y="845"/>
                    <a:pt x="1" y="846"/>
                    <a:pt x="1" y="846"/>
                  </a:cubicBezTo>
                  <a:cubicBezTo>
                    <a:pt x="1" y="847"/>
                    <a:pt x="1" y="847"/>
                    <a:pt x="1" y="848"/>
                  </a:cubicBezTo>
                  <a:cubicBezTo>
                    <a:pt x="1" y="848"/>
                    <a:pt x="1" y="848"/>
                    <a:pt x="1" y="849"/>
                  </a:cubicBezTo>
                  <a:cubicBezTo>
                    <a:pt x="1" y="849"/>
                    <a:pt x="1" y="850"/>
                    <a:pt x="0" y="850"/>
                  </a:cubicBezTo>
                  <a:cubicBezTo>
                    <a:pt x="0" y="851"/>
                    <a:pt x="0" y="851"/>
                    <a:pt x="0" y="852"/>
                  </a:cubicBezTo>
                  <a:cubicBezTo>
                    <a:pt x="0" y="852"/>
                    <a:pt x="0" y="852"/>
                    <a:pt x="0" y="853"/>
                  </a:cubicBezTo>
                  <a:cubicBezTo>
                    <a:pt x="0" y="853"/>
                    <a:pt x="0" y="854"/>
                    <a:pt x="0" y="854"/>
                  </a:cubicBezTo>
                  <a:cubicBezTo>
                    <a:pt x="0" y="855"/>
                    <a:pt x="0" y="855"/>
                    <a:pt x="0" y="856"/>
                  </a:cubicBezTo>
                  <a:cubicBezTo>
                    <a:pt x="0" y="856"/>
                    <a:pt x="0" y="856"/>
                    <a:pt x="0" y="856"/>
                  </a:cubicBezTo>
                  <a:cubicBezTo>
                    <a:pt x="0" y="1997"/>
                    <a:pt x="0" y="1997"/>
                    <a:pt x="0" y="1997"/>
                  </a:cubicBezTo>
                  <a:cubicBezTo>
                    <a:pt x="0" y="2020"/>
                    <a:pt x="18" y="2038"/>
                    <a:pt x="40" y="2038"/>
                  </a:cubicBezTo>
                  <a:cubicBezTo>
                    <a:pt x="2008" y="2038"/>
                    <a:pt x="2008" y="2038"/>
                    <a:pt x="2008" y="2038"/>
                  </a:cubicBezTo>
                  <a:cubicBezTo>
                    <a:pt x="2030" y="2038"/>
                    <a:pt x="2048" y="2020"/>
                    <a:pt x="2048" y="1997"/>
                  </a:cubicBezTo>
                  <a:cubicBezTo>
                    <a:pt x="2048" y="856"/>
                    <a:pt x="2048" y="856"/>
                    <a:pt x="2048" y="856"/>
                  </a:cubicBezTo>
                  <a:cubicBezTo>
                    <a:pt x="2048" y="856"/>
                    <a:pt x="2048" y="856"/>
                    <a:pt x="2048" y="856"/>
                  </a:cubicBezTo>
                  <a:close/>
                  <a:moveTo>
                    <a:pt x="1682" y="714"/>
                  </a:moveTo>
                  <a:cubicBezTo>
                    <a:pt x="1928" y="856"/>
                    <a:pt x="1928" y="856"/>
                    <a:pt x="1928" y="856"/>
                  </a:cubicBezTo>
                  <a:cubicBezTo>
                    <a:pt x="1682" y="999"/>
                    <a:pt x="1682" y="999"/>
                    <a:pt x="1682" y="999"/>
                  </a:cubicBezTo>
                  <a:lnTo>
                    <a:pt x="1682" y="714"/>
                  </a:lnTo>
                  <a:close/>
                  <a:moveTo>
                    <a:pt x="446" y="81"/>
                  </a:moveTo>
                  <a:cubicBezTo>
                    <a:pt x="1602" y="81"/>
                    <a:pt x="1602" y="81"/>
                    <a:pt x="1602" y="81"/>
                  </a:cubicBezTo>
                  <a:cubicBezTo>
                    <a:pt x="1602" y="1045"/>
                    <a:pt x="1602" y="1045"/>
                    <a:pt x="1602" y="1045"/>
                  </a:cubicBezTo>
                  <a:cubicBezTo>
                    <a:pt x="1024" y="1380"/>
                    <a:pt x="1024" y="1380"/>
                    <a:pt x="1024" y="1380"/>
                  </a:cubicBezTo>
                  <a:cubicBezTo>
                    <a:pt x="446" y="1045"/>
                    <a:pt x="446" y="1045"/>
                    <a:pt x="446" y="1045"/>
                  </a:cubicBezTo>
                  <a:lnTo>
                    <a:pt x="446" y="81"/>
                  </a:lnTo>
                  <a:close/>
                  <a:moveTo>
                    <a:pt x="366" y="714"/>
                  </a:moveTo>
                  <a:cubicBezTo>
                    <a:pt x="366" y="999"/>
                    <a:pt x="366" y="999"/>
                    <a:pt x="366" y="999"/>
                  </a:cubicBezTo>
                  <a:cubicBezTo>
                    <a:pt x="366" y="999"/>
                    <a:pt x="366" y="999"/>
                    <a:pt x="366" y="999"/>
                  </a:cubicBezTo>
                  <a:cubicBezTo>
                    <a:pt x="120" y="856"/>
                    <a:pt x="120" y="856"/>
                    <a:pt x="120" y="856"/>
                  </a:cubicBezTo>
                  <a:lnTo>
                    <a:pt x="366" y="714"/>
                  </a:lnTo>
                  <a:close/>
                  <a:moveTo>
                    <a:pt x="1968" y="1957"/>
                  </a:moveTo>
                  <a:cubicBezTo>
                    <a:pt x="80" y="1957"/>
                    <a:pt x="80" y="1957"/>
                    <a:pt x="80" y="1957"/>
                  </a:cubicBezTo>
                  <a:cubicBezTo>
                    <a:pt x="80" y="926"/>
                    <a:pt x="80" y="926"/>
                    <a:pt x="80" y="926"/>
                  </a:cubicBezTo>
                  <a:cubicBezTo>
                    <a:pt x="1004" y="1461"/>
                    <a:pt x="1004" y="1461"/>
                    <a:pt x="1004" y="1461"/>
                  </a:cubicBezTo>
                  <a:cubicBezTo>
                    <a:pt x="1010" y="1465"/>
                    <a:pt x="1017" y="1467"/>
                    <a:pt x="1024" y="1467"/>
                  </a:cubicBezTo>
                  <a:cubicBezTo>
                    <a:pt x="1031" y="1467"/>
                    <a:pt x="1038" y="1465"/>
                    <a:pt x="1044" y="1461"/>
                  </a:cubicBezTo>
                  <a:cubicBezTo>
                    <a:pt x="1968" y="926"/>
                    <a:pt x="1968" y="926"/>
                    <a:pt x="1968" y="926"/>
                  </a:cubicBezTo>
                  <a:lnTo>
                    <a:pt x="1968" y="195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8F8CED3-5AB6-050A-AC05-122FAF4D94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35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1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1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1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0A30ED31-A4F7-3E07-70DA-0117E3CD09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53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0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0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0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54959EA-80A0-C928-E96A-7718B1AB06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71"/>
              <a:ext cx="83" cy="7"/>
            </a:xfrm>
            <a:custGeom>
              <a:avLst/>
              <a:gdLst>
                <a:gd name="T0" fmla="*/ 830 w 870"/>
                <a:gd name="T1" fmla="*/ 0 h 81"/>
                <a:gd name="T2" fmla="*/ 40 w 870"/>
                <a:gd name="T3" fmla="*/ 0 h 81"/>
                <a:gd name="T4" fmla="*/ 0 w 870"/>
                <a:gd name="T5" fmla="*/ 40 h 81"/>
                <a:gd name="T6" fmla="*/ 40 w 870"/>
                <a:gd name="T7" fmla="*/ 81 h 81"/>
                <a:gd name="T8" fmla="*/ 830 w 870"/>
                <a:gd name="T9" fmla="*/ 81 h 81"/>
                <a:gd name="T10" fmla="*/ 870 w 870"/>
                <a:gd name="T11" fmla="*/ 40 h 81"/>
                <a:gd name="T12" fmla="*/ 830 w 870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0" h="81">
                  <a:moveTo>
                    <a:pt x="83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3"/>
                    <a:pt x="18" y="81"/>
                    <a:pt x="40" y="81"/>
                  </a:cubicBezTo>
                  <a:cubicBezTo>
                    <a:pt x="830" y="81"/>
                    <a:pt x="830" y="81"/>
                    <a:pt x="830" y="81"/>
                  </a:cubicBezTo>
                  <a:cubicBezTo>
                    <a:pt x="852" y="81"/>
                    <a:pt x="870" y="63"/>
                    <a:pt x="870" y="40"/>
                  </a:cubicBezTo>
                  <a:cubicBezTo>
                    <a:pt x="870" y="18"/>
                    <a:pt x="852" y="0"/>
                    <a:pt x="83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D31AD34-042C-57BD-399C-7993E2310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" y="2490"/>
              <a:ext cx="45" cy="7"/>
            </a:xfrm>
            <a:custGeom>
              <a:avLst/>
              <a:gdLst>
                <a:gd name="T0" fmla="*/ 435 w 475"/>
                <a:gd name="T1" fmla="*/ 0 h 80"/>
                <a:gd name="T2" fmla="*/ 40 w 475"/>
                <a:gd name="T3" fmla="*/ 0 h 80"/>
                <a:gd name="T4" fmla="*/ 0 w 475"/>
                <a:gd name="T5" fmla="*/ 40 h 80"/>
                <a:gd name="T6" fmla="*/ 40 w 475"/>
                <a:gd name="T7" fmla="*/ 80 h 80"/>
                <a:gd name="T8" fmla="*/ 435 w 475"/>
                <a:gd name="T9" fmla="*/ 80 h 80"/>
                <a:gd name="T10" fmla="*/ 475 w 475"/>
                <a:gd name="T11" fmla="*/ 40 h 80"/>
                <a:gd name="T12" fmla="*/ 435 w 475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5" h="80">
                  <a:moveTo>
                    <a:pt x="435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  <a:cubicBezTo>
                    <a:pt x="435" y="80"/>
                    <a:pt x="435" y="80"/>
                    <a:pt x="435" y="80"/>
                  </a:cubicBezTo>
                  <a:cubicBezTo>
                    <a:pt x="457" y="80"/>
                    <a:pt x="475" y="62"/>
                    <a:pt x="475" y="40"/>
                  </a:cubicBezTo>
                  <a:cubicBezTo>
                    <a:pt x="475" y="18"/>
                    <a:pt x="457" y="0"/>
                    <a:pt x="43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25FC64E9-39BD-3893-5F1F-FA38EC714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2563"/>
              <a:ext cx="42" cy="7"/>
            </a:xfrm>
            <a:custGeom>
              <a:avLst/>
              <a:gdLst>
                <a:gd name="T0" fmla="*/ 385 w 437"/>
                <a:gd name="T1" fmla="*/ 0 h 81"/>
                <a:gd name="T2" fmla="*/ 52 w 437"/>
                <a:gd name="T3" fmla="*/ 0 h 81"/>
                <a:gd name="T4" fmla="*/ 52 w 437"/>
                <a:gd name="T5" fmla="*/ 81 h 81"/>
                <a:gd name="T6" fmla="*/ 385 w 437"/>
                <a:gd name="T7" fmla="*/ 81 h 81"/>
                <a:gd name="T8" fmla="*/ 385 w 437"/>
                <a:gd name="T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7" h="81">
                  <a:moveTo>
                    <a:pt x="385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0" y="0"/>
                    <a:pt x="0" y="81"/>
                    <a:pt x="52" y="81"/>
                  </a:cubicBezTo>
                  <a:cubicBezTo>
                    <a:pt x="385" y="81"/>
                    <a:pt x="385" y="81"/>
                    <a:pt x="385" y="81"/>
                  </a:cubicBezTo>
                  <a:cubicBezTo>
                    <a:pt x="437" y="81"/>
                    <a:pt x="437" y="0"/>
                    <a:pt x="385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1F90B440-7848-3154-864D-79237E4AC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" y="2562"/>
              <a:ext cx="10" cy="7"/>
            </a:xfrm>
            <a:custGeom>
              <a:avLst/>
              <a:gdLst>
                <a:gd name="T0" fmla="*/ 52 w 103"/>
                <a:gd name="T1" fmla="*/ 0 h 80"/>
                <a:gd name="T2" fmla="*/ 52 w 103"/>
                <a:gd name="T3" fmla="*/ 80 h 80"/>
                <a:gd name="T4" fmla="*/ 52 w 103"/>
                <a:gd name="T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80">
                  <a:moveTo>
                    <a:pt x="52" y="0"/>
                  </a:moveTo>
                  <a:cubicBezTo>
                    <a:pt x="0" y="0"/>
                    <a:pt x="0" y="80"/>
                    <a:pt x="52" y="80"/>
                  </a:cubicBezTo>
                  <a:cubicBezTo>
                    <a:pt x="103" y="80"/>
                    <a:pt x="103" y="0"/>
                    <a:pt x="5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7" name="Group 14">
            <a:extLst>
              <a:ext uri="{FF2B5EF4-FFF2-40B4-BE49-F238E27FC236}">
                <a16:creationId xmlns:a16="http://schemas.microsoft.com/office/drawing/2014/main" id="{4B4CB2F1-ED63-CAEC-5895-3F5679893F8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42534" y="1474452"/>
            <a:ext cx="176043" cy="215862"/>
            <a:chOff x="1627" y="2383"/>
            <a:chExt cx="168" cy="206"/>
          </a:xfrm>
          <a:solidFill>
            <a:schemeClr val="bg1"/>
          </a:solidFill>
        </p:grpSpPr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C49FF5ED-2FB3-9813-5ACF-90F248A1138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27" y="2383"/>
              <a:ext cx="168" cy="206"/>
            </a:xfrm>
            <a:custGeom>
              <a:avLst/>
              <a:gdLst>
                <a:gd name="T0" fmla="*/ 704 w 1408"/>
                <a:gd name="T1" fmla="*/ 0 h 1920"/>
                <a:gd name="T2" fmla="*/ 0 w 1408"/>
                <a:gd name="T3" fmla="*/ 704 h 1920"/>
                <a:gd name="T4" fmla="*/ 679 w 1408"/>
                <a:gd name="T5" fmla="*/ 1908 h 1920"/>
                <a:gd name="T6" fmla="*/ 704 w 1408"/>
                <a:gd name="T7" fmla="*/ 1920 h 1920"/>
                <a:gd name="T8" fmla="*/ 729 w 1408"/>
                <a:gd name="T9" fmla="*/ 1908 h 1920"/>
                <a:gd name="T10" fmla="*/ 1408 w 1408"/>
                <a:gd name="T11" fmla="*/ 704 h 1920"/>
                <a:gd name="T12" fmla="*/ 704 w 1408"/>
                <a:gd name="T13" fmla="*/ 0 h 1920"/>
                <a:gd name="T14" fmla="*/ 704 w 1408"/>
                <a:gd name="T15" fmla="*/ 1837 h 1920"/>
                <a:gd name="T16" fmla="*/ 64 w 1408"/>
                <a:gd name="T17" fmla="*/ 704 h 1920"/>
                <a:gd name="T18" fmla="*/ 704 w 1408"/>
                <a:gd name="T19" fmla="*/ 64 h 1920"/>
                <a:gd name="T20" fmla="*/ 1344 w 1408"/>
                <a:gd name="T21" fmla="*/ 704 h 1920"/>
                <a:gd name="T22" fmla="*/ 704 w 1408"/>
                <a:gd name="T23" fmla="*/ 1837 h 1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8" h="1920">
                  <a:moveTo>
                    <a:pt x="704" y="0"/>
                  </a:moveTo>
                  <a:cubicBezTo>
                    <a:pt x="315" y="0"/>
                    <a:pt x="0" y="315"/>
                    <a:pt x="0" y="704"/>
                  </a:cubicBezTo>
                  <a:cubicBezTo>
                    <a:pt x="0" y="1082"/>
                    <a:pt x="652" y="1875"/>
                    <a:pt x="679" y="1908"/>
                  </a:cubicBezTo>
                  <a:cubicBezTo>
                    <a:pt x="685" y="1916"/>
                    <a:pt x="694" y="1920"/>
                    <a:pt x="704" y="1920"/>
                  </a:cubicBezTo>
                  <a:cubicBezTo>
                    <a:pt x="714" y="1920"/>
                    <a:pt x="723" y="1916"/>
                    <a:pt x="729" y="1908"/>
                  </a:cubicBezTo>
                  <a:cubicBezTo>
                    <a:pt x="756" y="1875"/>
                    <a:pt x="1408" y="1082"/>
                    <a:pt x="1408" y="704"/>
                  </a:cubicBezTo>
                  <a:cubicBezTo>
                    <a:pt x="1408" y="315"/>
                    <a:pt x="1093" y="0"/>
                    <a:pt x="704" y="0"/>
                  </a:cubicBezTo>
                  <a:close/>
                  <a:moveTo>
                    <a:pt x="704" y="1837"/>
                  </a:moveTo>
                  <a:cubicBezTo>
                    <a:pt x="584" y="1687"/>
                    <a:pt x="64" y="1020"/>
                    <a:pt x="64" y="704"/>
                  </a:cubicBezTo>
                  <a:cubicBezTo>
                    <a:pt x="64" y="351"/>
                    <a:pt x="351" y="64"/>
                    <a:pt x="704" y="64"/>
                  </a:cubicBezTo>
                  <a:cubicBezTo>
                    <a:pt x="1057" y="64"/>
                    <a:pt x="1344" y="351"/>
                    <a:pt x="1344" y="704"/>
                  </a:cubicBezTo>
                  <a:cubicBezTo>
                    <a:pt x="1344" y="1020"/>
                    <a:pt x="824" y="1687"/>
                    <a:pt x="704" y="18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422D66B6-194C-1E76-6673-75629A214D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57" y="2410"/>
              <a:ext cx="107" cy="83"/>
            </a:xfrm>
            <a:custGeom>
              <a:avLst/>
              <a:gdLst>
                <a:gd name="T0" fmla="*/ 888 w 900"/>
                <a:gd name="T1" fmla="*/ 329 h 770"/>
                <a:gd name="T2" fmla="*/ 472 w 900"/>
                <a:gd name="T3" fmla="*/ 9 h 770"/>
                <a:gd name="T4" fmla="*/ 432 w 900"/>
                <a:gd name="T5" fmla="*/ 9 h 770"/>
                <a:gd name="T6" fmla="*/ 16 w 900"/>
                <a:gd name="T7" fmla="*/ 329 h 770"/>
                <a:gd name="T8" fmla="*/ 11 w 900"/>
                <a:gd name="T9" fmla="*/ 374 h 770"/>
                <a:gd name="T10" fmla="*/ 36 w 900"/>
                <a:gd name="T11" fmla="*/ 386 h 770"/>
                <a:gd name="T12" fmla="*/ 132 w 900"/>
                <a:gd name="T13" fmla="*/ 386 h 770"/>
                <a:gd name="T14" fmla="*/ 132 w 900"/>
                <a:gd name="T15" fmla="*/ 738 h 770"/>
                <a:gd name="T16" fmla="*/ 164 w 900"/>
                <a:gd name="T17" fmla="*/ 770 h 770"/>
                <a:gd name="T18" fmla="*/ 740 w 900"/>
                <a:gd name="T19" fmla="*/ 770 h 770"/>
                <a:gd name="T20" fmla="*/ 772 w 900"/>
                <a:gd name="T21" fmla="*/ 738 h 770"/>
                <a:gd name="T22" fmla="*/ 772 w 900"/>
                <a:gd name="T23" fmla="*/ 386 h 770"/>
                <a:gd name="T24" fmla="*/ 868 w 900"/>
                <a:gd name="T25" fmla="*/ 386 h 770"/>
                <a:gd name="T26" fmla="*/ 900 w 900"/>
                <a:gd name="T27" fmla="*/ 354 h 770"/>
                <a:gd name="T28" fmla="*/ 888 w 900"/>
                <a:gd name="T29" fmla="*/ 329 h 770"/>
                <a:gd name="T30" fmla="*/ 516 w 900"/>
                <a:gd name="T31" fmla="*/ 706 h 770"/>
                <a:gd name="T32" fmla="*/ 388 w 900"/>
                <a:gd name="T33" fmla="*/ 706 h 770"/>
                <a:gd name="T34" fmla="*/ 388 w 900"/>
                <a:gd name="T35" fmla="*/ 514 h 770"/>
                <a:gd name="T36" fmla="*/ 516 w 900"/>
                <a:gd name="T37" fmla="*/ 514 h 770"/>
                <a:gd name="T38" fmla="*/ 516 w 900"/>
                <a:gd name="T39" fmla="*/ 706 h 770"/>
                <a:gd name="T40" fmla="*/ 740 w 900"/>
                <a:gd name="T41" fmla="*/ 322 h 770"/>
                <a:gd name="T42" fmla="*/ 708 w 900"/>
                <a:gd name="T43" fmla="*/ 354 h 770"/>
                <a:gd name="T44" fmla="*/ 708 w 900"/>
                <a:gd name="T45" fmla="*/ 706 h 770"/>
                <a:gd name="T46" fmla="*/ 580 w 900"/>
                <a:gd name="T47" fmla="*/ 706 h 770"/>
                <a:gd name="T48" fmla="*/ 580 w 900"/>
                <a:gd name="T49" fmla="*/ 482 h 770"/>
                <a:gd name="T50" fmla="*/ 548 w 900"/>
                <a:gd name="T51" fmla="*/ 450 h 770"/>
                <a:gd name="T52" fmla="*/ 356 w 900"/>
                <a:gd name="T53" fmla="*/ 450 h 770"/>
                <a:gd name="T54" fmla="*/ 324 w 900"/>
                <a:gd name="T55" fmla="*/ 482 h 770"/>
                <a:gd name="T56" fmla="*/ 324 w 900"/>
                <a:gd name="T57" fmla="*/ 706 h 770"/>
                <a:gd name="T58" fmla="*/ 196 w 900"/>
                <a:gd name="T59" fmla="*/ 706 h 770"/>
                <a:gd name="T60" fmla="*/ 196 w 900"/>
                <a:gd name="T61" fmla="*/ 354 h 770"/>
                <a:gd name="T62" fmla="*/ 164 w 900"/>
                <a:gd name="T63" fmla="*/ 322 h 770"/>
                <a:gd name="T64" fmla="*/ 130 w 900"/>
                <a:gd name="T65" fmla="*/ 322 h 770"/>
                <a:gd name="T66" fmla="*/ 452 w 900"/>
                <a:gd name="T67" fmla="*/ 74 h 770"/>
                <a:gd name="T68" fmla="*/ 774 w 900"/>
                <a:gd name="T69" fmla="*/ 322 h 770"/>
                <a:gd name="T70" fmla="*/ 740 w 900"/>
                <a:gd name="T71" fmla="*/ 322 h 7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0" h="770">
                  <a:moveTo>
                    <a:pt x="888" y="329"/>
                  </a:moveTo>
                  <a:cubicBezTo>
                    <a:pt x="472" y="9"/>
                    <a:pt x="472" y="9"/>
                    <a:pt x="472" y="9"/>
                  </a:cubicBezTo>
                  <a:cubicBezTo>
                    <a:pt x="460" y="0"/>
                    <a:pt x="444" y="0"/>
                    <a:pt x="432" y="9"/>
                  </a:cubicBezTo>
                  <a:cubicBezTo>
                    <a:pt x="16" y="329"/>
                    <a:pt x="16" y="329"/>
                    <a:pt x="16" y="329"/>
                  </a:cubicBezTo>
                  <a:cubicBezTo>
                    <a:pt x="2" y="339"/>
                    <a:pt x="0" y="360"/>
                    <a:pt x="11" y="374"/>
                  </a:cubicBezTo>
                  <a:cubicBezTo>
                    <a:pt x="17" y="381"/>
                    <a:pt x="26" y="386"/>
                    <a:pt x="36" y="386"/>
                  </a:cubicBezTo>
                  <a:cubicBezTo>
                    <a:pt x="132" y="386"/>
                    <a:pt x="132" y="386"/>
                    <a:pt x="132" y="386"/>
                  </a:cubicBezTo>
                  <a:cubicBezTo>
                    <a:pt x="132" y="738"/>
                    <a:pt x="132" y="738"/>
                    <a:pt x="132" y="738"/>
                  </a:cubicBezTo>
                  <a:cubicBezTo>
                    <a:pt x="132" y="756"/>
                    <a:pt x="146" y="770"/>
                    <a:pt x="164" y="770"/>
                  </a:cubicBezTo>
                  <a:cubicBezTo>
                    <a:pt x="740" y="770"/>
                    <a:pt x="740" y="770"/>
                    <a:pt x="740" y="770"/>
                  </a:cubicBezTo>
                  <a:cubicBezTo>
                    <a:pt x="758" y="770"/>
                    <a:pt x="772" y="756"/>
                    <a:pt x="772" y="738"/>
                  </a:cubicBezTo>
                  <a:cubicBezTo>
                    <a:pt x="772" y="386"/>
                    <a:pt x="772" y="386"/>
                    <a:pt x="772" y="386"/>
                  </a:cubicBezTo>
                  <a:cubicBezTo>
                    <a:pt x="868" y="386"/>
                    <a:pt x="868" y="386"/>
                    <a:pt x="868" y="386"/>
                  </a:cubicBezTo>
                  <a:cubicBezTo>
                    <a:pt x="886" y="386"/>
                    <a:pt x="900" y="372"/>
                    <a:pt x="900" y="354"/>
                  </a:cubicBezTo>
                  <a:cubicBezTo>
                    <a:pt x="900" y="344"/>
                    <a:pt x="895" y="335"/>
                    <a:pt x="888" y="329"/>
                  </a:cubicBezTo>
                  <a:close/>
                  <a:moveTo>
                    <a:pt x="516" y="706"/>
                  </a:moveTo>
                  <a:cubicBezTo>
                    <a:pt x="388" y="706"/>
                    <a:pt x="388" y="706"/>
                    <a:pt x="388" y="706"/>
                  </a:cubicBezTo>
                  <a:cubicBezTo>
                    <a:pt x="388" y="514"/>
                    <a:pt x="388" y="514"/>
                    <a:pt x="388" y="514"/>
                  </a:cubicBezTo>
                  <a:cubicBezTo>
                    <a:pt x="516" y="514"/>
                    <a:pt x="516" y="514"/>
                    <a:pt x="516" y="514"/>
                  </a:cubicBezTo>
                  <a:lnTo>
                    <a:pt x="516" y="706"/>
                  </a:lnTo>
                  <a:close/>
                  <a:moveTo>
                    <a:pt x="740" y="322"/>
                  </a:moveTo>
                  <a:cubicBezTo>
                    <a:pt x="722" y="322"/>
                    <a:pt x="708" y="336"/>
                    <a:pt x="708" y="354"/>
                  </a:cubicBezTo>
                  <a:cubicBezTo>
                    <a:pt x="708" y="706"/>
                    <a:pt x="708" y="706"/>
                    <a:pt x="708" y="706"/>
                  </a:cubicBezTo>
                  <a:cubicBezTo>
                    <a:pt x="580" y="706"/>
                    <a:pt x="580" y="706"/>
                    <a:pt x="580" y="706"/>
                  </a:cubicBezTo>
                  <a:cubicBezTo>
                    <a:pt x="580" y="482"/>
                    <a:pt x="580" y="482"/>
                    <a:pt x="580" y="482"/>
                  </a:cubicBezTo>
                  <a:cubicBezTo>
                    <a:pt x="580" y="464"/>
                    <a:pt x="566" y="450"/>
                    <a:pt x="548" y="450"/>
                  </a:cubicBezTo>
                  <a:cubicBezTo>
                    <a:pt x="356" y="450"/>
                    <a:pt x="356" y="450"/>
                    <a:pt x="356" y="450"/>
                  </a:cubicBezTo>
                  <a:cubicBezTo>
                    <a:pt x="338" y="450"/>
                    <a:pt x="324" y="464"/>
                    <a:pt x="324" y="482"/>
                  </a:cubicBezTo>
                  <a:cubicBezTo>
                    <a:pt x="324" y="706"/>
                    <a:pt x="324" y="706"/>
                    <a:pt x="324" y="706"/>
                  </a:cubicBezTo>
                  <a:cubicBezTo>
                    <a:pt x="196" y="706"/>
                    <a:pt x="196" y="706"/>
                    <a:pt x="196" y="706"/>
                  </a:cubicBezTo>
                  <a:cubicBezTo>
                    <a:pt x="196" y="354"/>
                    <a:pt x="196" y="354"/>
                    <a:pt x="196" y="354"/>
                  </a:cubicBezTo>
                  <a:cubicBezTo>
                    <a:pt x="196" y="336"/>
                    <a:pt x="182" y="322"/>
                    <a:pt x="164" y="322"/>
                  </a:cubicBezTo>
                  <a:cubicBezTo>
                    <a:pt x="130" y="322"/>
                    <a:pt x="130" y="322"/>
                    <a:pt x="130" y="322"/>
                  </a:cubicBezTo>
                  <a:cubicBezTo>
                    <a:pt x="452" y="74"/>
                    <a:pt x="452" y="74"/>
                    <a:pt x="452" y="74"/>
                  </a:cubicBezTo>
                  <a:cubicBezTo>
                    <a:pt x="774" y="322"/>
                    <a:pt x="774" y="322"/>
                    <a:pt x="774" y="322"/>
                  </a:cubicBezTo>
                  <a:lnTo>
                    <a:pt x="740" y="3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EC3B83-7C00-DFE7-1F5C-399AD527ACA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740956" y="1842278"/>
            <a:ext cx="206010" cy="185305"/>
            <a:chOff x="2832" y="2405"/>
            <a:chExt cx="199" cy="179"/>
          </a:xfrm>
          <a:solidFill>
            <a:schemeClr val="bg1"/>
          </a:solidFill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FA3FB37-A5B0-0BE2-D858-205FF56791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32" y="2405"/>
              <a:ext cx="199" cy="179"/>
            </a:xfrm>
            <a:custGeom>
              <a:avLst/>
              <a:gdLst>
                <a:gd name="T0" fmla="*/ 2047 w 2051"/>
                <a:gd name="T1" fmla="*/ 1689 h 2051"/>
                <a:gd name="T2" fmla="*/ 2000 w 2051"/>
                <a:gd name="T3" fmla="*/ 1604 h 2051"/>
                <a:gd name="T4" fmla="*/ 1605 w 2051"/>
                <a:gd name="T5" fmla="*/ 1299 h 2051"/>
                <a:gd name="T6" fmla="*/ 1374 w 2051"/>
                <a:gd name="T7" fmla="*/ 1283 h 2051"/>
                <a:gd name="T8" fmla="*/ 1302 w 2051"/>
                <a:gd name="T9" fmla="*/ 1325 h 2051"/>
                <a:gd name="T10" fmla="*/ 1162 w 2051"/>
                <a:gd name="T11" fmla="*/ 1316 h 2051"/>
                <a:gd name="T12" fmla="*/ 932 w 2051"/>
                <a:gd name="T13" fmla="*/ 1116 h 2051"/>
                <a:gd name="T14" fmla="*/ 735 w 2051"/>
                <a:gd name="T15" fmla="*/ 889 h 2051"/>
                <a:gd name="T16" fmla="*/ 726 w 2051"/>
                <a:gd name="T17" fmla="*/ 750 h 2051"/>
                <a:gd name="T18" fmla="*/ 768 w 2051"/>
                <a:gd name="T19" fmla="*/ 677 h 2051"/>
                <a:gd name="T20" fmla="*/ 752 w 2051"/>
                <a:gd name="T21" fmla="*/ 446 h 2051"/>
                <a:gd name="T22" fmla="*/ 447 w 2051"/>
                <a:gd name="T23" fmla="*/ 51 h 2051"/>
                <a:gd name="T24" fmla="*/ 363 w 2051"/>
                <a:gd name="T25" fmla="*/ 4 h 2051"/>
                <a:gd name="T26" fmla="*/ 270 w 2051"/>
                <a:gd name="T27" fmla="*/ 32 h 2051"/>
                <a:gd name="T28" fmla="*/ 87 w 2051"/>
                <a:gd name="T29" fmla="*/ 189 h 2051"/>
                <a:gd name="T30" fmla="*/ 0 w 2051"/>
                <a:gd name="T31" fmla="*/ 455 h 2051"/>
                <a:gd name="T32" fmla="*/ 593 w 2051"/>
                <a:gd name="T33" fmla="*/ 1457 h 2051"/>
                <a:gd name="T34" fmla="*/ 1596 w 2051"/>
                <a:gd name="T35" fmla="*/ 2051 h 2051"/>
                <a:gd name="T36" fmla="*/ 1862 w 2051"/>
                <a:gd name="T37" fmla="*/ 1964 h 2051"/>
                <a:gd name="T38" fmla="*/ 2019 w 2051"/>
                <a:gd name="T39" fmla="*/ 1781 h 2051"/>
                <a:gd name="T40" fmla="*/ 2047 w 2051"/>
                <a:gd name="T41" fmla="*/ 1689 h 2051"/>
                <a:gd name="T42" fmla="*/ 1956 w 2051"/>
                <a:gd name="T43" fmla="*/ 1729 h 2051"/>
                <a:gd name="T44" fmla="*/ 1804 w 2051"/>
                <a:gd name="T45" fmla="*/ 1907 h 2051"/>
                <a:gd name="T46" fmla="*/ 1596 w 2051"/>
                <a:gd name="T47" fmla="*/ 1969 h 2051"/>
                <a:gd name="T48" fmla="*/ 651 w 2051"/>
                <a:gd name="T49" fmla="*/ 1399 h 2051"/>
                <a:gd name="T50" fmla="*/ 82 w 2051"/>
                <a:gd name="T51" fmla="*/ 455 h 2051"/>
                <a:gd name="T52" fmla="*/ 145 w 2051"/>
                <a:gd name="T53" fmla="*/ 247 h 2051"/>
                <a:gd name="T54" fmla="*/ 322 w 2051"/>
                <a:gd name="T55" fmla="*/ 95 h 2051"/>
                <a:gd name="T56" fmla="*/ 349 w 2051"/>
                <a:gd name="T57" fmla="*/ 85 h 2051"/>
                <a:gd name="T58" fmla="*/ 353 w 2051"/>
                <a:gd name="T59" fmla="*/ 85 h 2051"/>
                <a:gd name="T60" fmla="*/ 382 w 2051"/>
                <a:gd name="T61" fmla="*/ 102 h 2051"/>
                <a:gd name="T62" fmla="*/ 688 w 2051"/>
                <a:gd name="T63" fmla="*/ 496 h 2051"/>
                <a:gd name="T64" fmla="*/ 697 w 2051"/>
                <a:gd name="T65" fmla="*/ 636 h 2051"/>
                <a:gd name="T66" fmla="*/ 655 w 2051"/>
                <a:gd name="T67" fmla="*/ 709 h 2051"/>
                <a:gd name="T68" fmla="*/ 670 w 2051"/>
                <a:gd name="T69" fmla="*/ 939 h 2051"/>
                <a:gd name="T70" fmla="*/ 874 w 2051"/>
                <a:gd name="T71" fmla="*/ 1173 h 2051"/>
                <a:gd name="T72" fmla="*/ 1112 w 2051"/>
                <a:gd name="T73" fmla="*/ 1381 h 2051"/>
                <a:gd name="T74" fmla="*/ 1343 w 2051"/>
                <a:gd name="T75" fmla="*/ 1396 h 2051"/>
                <a:gd name="T76" fmla="*/ 1343 w 2051"/>
                <a:gd name="T77" fmla="*/ 1396 h 2051"/>
                <a:gd name="T78" fmla="*/ 1415 w 2051"/>
                <a:gd name="T79" fmla="*/ 1354 h 2051"/>
                <a:gd name="T80" fmla="*/ 1555 w 2051"/>
                <a:gd name="T81" fmla="*/ 1364 h 2051"/>
                <a:gd name="T82" fmla="*/ 1950 w 2051"/>
                <a:gd name="T83" fmla="*/ 1669 h 2051"/>
                <a:gd name="T84" fmla="*/ 1966 w 2051"/>
                <a:gd name="T85" fmla="*/ 1698 h 2051"/>
                <a:gd name="T86" fmla="*/ 1956 w 2051"/>
                <a:gd name="T87" fmla="*/ 1729 h 2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051" h="2051">
                  <a:moveTo>
                    <a:pt x="2047" y="1689"/>
                  </a:moveTo>
                  <a:cubicBezTo>
                    <a:pt x="2043" y="1655"/>
                    <a:pt x="2027" y="1625"/>
                    <a:pt x="2000" y="1604"/>
                  </a:cubicBezTo>
                  <a:cubicBezTo>
                    <a:pt x="1605" y="1299"/>
                    <a:pt x="1605" y="1299"/>
                    <a:pt x="1605" y="1299"/>
                  </a:cubicBezTo>
                  <a:cubicBezTo>
                    <a:pt x="1538" y="1247"/>
                    <a:pt x="1447" y="1241"/>
                    <a:pt x="1374" y="1283"/>
                  </a:cubicBezTo>
                  <a:cubicBezTo>
                    <a:pt x="1302" y="1325"/>
                    <a:pt x="1302" y="1325"/>
                    <a:pt x="1302" y="1325"/>
                  </a:cubicBezTo>
                  <a:cubicBezTo>
                    <a:pt x="1257" y="1351"/>
                    <a:pt x="1203" y="1347"/>
                    <a:pt x="1162" y="1316"/>
                  </a:cubicBezTo>
                  <a:cubicBezTo>
                    <a:pt x="1103" y="1271"/>
                    <a:pt x="1016" y="1199"/>
                    <a:pt x="932" y="1116"/>
                  </a:cubicBezTo>
                  <a:cubicBezTo>
                    <a:pt x="849" y="1032"/>
                    <a:pt x="779" y="946"/>
                    <a:pt x="735" y="889"/>
                  </a:cubicBezTo>
                  <a:cubicBezTo>
                    <a:pt x="704" y="849"/>
                    <a:pt x="700" y="794"/>
                    <a:pt x="726" y="750"/>
                  </a:cubicBezTo>
                  <a:cubicBezTo>
                    <a:pt x="768" y="677"/>
                    <a:pt x="768" y="677"/>
                    <a:pt x="768" y="677"/>
                  </a:cubicBezTo>
                  <a:cubicBezTo>
                    <a:pt x="810" y="604"/>
                    <a:pt x="804" y="513"/>
                    <a:pt x="752" y="446"/>
                  </a:cubicBezTo>
                  <a:cubicBezTo>
                    <a:pt x="447" y="51"/>
                    <a:pt x="447" y="51"/>
                    <a:pt x="447" y="51"/>
                  </a:cubicBezTo>
                  <a:cubicBezTo>
                    <a:pt x="426" y="24"/>
                    <a:pt x="396" y="8"/>
                    <a:pt x="363" y="4"/>
                  </a:cubicBezTo>
                  <a:cubicBezTo>
                    <a:pt x="329" y="0"/>
                    <a:pt x="296" y="10"/>
                    <a:pt x="270" y="32"/>
                  </a:cubicBezTo>
                  <a:cubicBezTo>
                    <a:pt x="203" y="87"/>
                    <a:pt x="116" y="159"/>
                    <a:pt x="87" y="189"/>
                  </a:cubicBezTo>
                  <a:cubicBezTo>
                    <a:pt x="26" y="250"/>
                    <a:pt x="0" y="329"/>
                    <a:pt x="0" y="455"/>
                  </a:cubicBezTo>
                  <a:cubicBezTo>
                    <a:pt x="0" y="601"/>
                    <a:pt x="269" y="1146"/>
                    <a:pt x="593" y="1457"/>
                  </a:cubicBezTo>
                  <a:cubicBezTo>
                    <a:pt x="905" y="1782"/>
                    <a:pt x="1450" y="2051"/>
                    <a:pt x="1596" y="2051"/>
                  </a:cubicBezTo>
                  <a:cubicBezTo>
                    <a:pt x="1722" y="2051"/>
                    <a:pt x="1801" y="2025"/>
                    <a:pt x="1862" y="1964"/>
                  </a:cubicBezTo>
                  <a:cubicBezTo>
                    <a:pt x="1894" y="1932"/>
                    <a:pt x="1974" y="1836"/>
                    <a:pt x="2019" y="1781"/>
                  </a:cubicBezTo>
                  <a:cubicBezTo>
                    <a:pt x="2041" y="1755"/>
                    <a:pt x="2051" y="1722"/>
                    <a:pt x="2047" y="1689"/>
                  </a:cubicBezTo>
                  <a:close/>
                  <a:moveTo>
                    <a:pt x="1956" y="1729"/>
                  </a:moveTo>
                  <a:cubicBezTo>
                    <a:pt x="1881" y="1820"/>
                    <a:pt x="1826" y="1885"/>
                    <a:pt x="1804" y="1907"/>
                  </a:cubicBezTo>
                  <a:cubicBezTo>
                    <a:pt x="1772" y="1939"/>
                    <a:pt x="1724" y="1969"/>
                    <a:pt x="1596" y="1969"/>
                  </a:cubicBezTo>
                  <a:cubicBezTo>
                    <a:pt x="1484" y="1969"/>
                    <a:pt x="955" y="1717"/>
                    <a:pt x="651" y="1399"/>
                  </a:cubicBezTo>
                  <a:cubicBezTo>
                    <a:pt x="334" y="1095"/>
                    <a:pt x="82" y="567"/>
                    <a:pt x="82" y="455"/>
                  </a:cubicBezTo>
                  <a:cubicBezTo>
                    <a:pt x="82" y="327"/>
                    <a:pt x="112" y="279"/>
                    <a:pt x="145" y="247"/>
                  </a:cubicBezTo>
                  <a:cubicBezTo>
                    <a:pt x="166" y="225"/>
                    <a:pt x="229" y="171"/>
                    <a:pt x="322" y="95"/>
                  </a:cubicBezTo>
                  <a:cubicBezTo>
                    <a:pt x="329" y="88"/>
                    <a:pt x="339" y="85"/>
                    <a:pt x="349" y="85"/>
                  </a:cubicBezTo>
                  <a:cubicBezTo>
                    <a:pt x="350" y="85"/>
                    <a:pt x="352" y="85"/>
                    <a:pt x="353" y="85"/>
                  </a:cubicBezTo>
                  <a:cubicBezTo>
                    <a:pt x="365" y="87"/>
                    <a:pt x="375" y="92"/>
                    <a:pt x="382" y="102"/>
                  </a:cubicBezTo>
                  <a:cubicBezTo>
                    <a:pt x="688" y="496"/>
                    <a:pt x="688" y="496"/>
                    <a:pt x="688" y="496"/>
                  </a:cubicBezTo>
                  <a:cubicBezTo>
                    <a:pt x="719" y="537"/>
                    <a:pt x="723" y="592"/>
                    <a:pt x="697" y="636"/>
                  </a:cubicBezTo>
                  <a:cubicBezTo>
                    <a:pt x="655" y="709"/>
                    <a:pt x="655" y="709"/>
                    <a:pt x="655" y="709"/>
                  </a:cubicBezTo>
                  <a:cubicBezTo>
                    <a:pt x="613" y="782"/>
                    <a:pt x="619" y="872"/>
                    <a:pt x="670" y="939"/>
                  </a:cubicBezTo>
                  <a:cubicBezTo>
                    <a:pt x="715" y="998"/>
                    <a:pt x="788" y="1087"/>
                    <a:pt x="874" y="1173"/>
                  </a:cubicBezTo>
                  <a:cubicBezTo>
                    <a:pt x="961" y="1260"/>
                    <a:pt x="1052" y="1334"/>
                    <a:pt x="1112" y="1381"/>
                  </a:cubicBezTo>
                  <a:cubicBezTo>
                    <a:pt x="1179" y="1432"/>
                    <a:pt x="1269" y="1438"/>
                    <a:pt x="1343" y="1396"/>
                  </a:cubicBezTo>
                  <a:cubicBezTo>
                    <a:pt x="1343" y="1396"/>
                    <a:pt x="1343" y="1396"/>
                    <a:pt x="1343" y="1396"/>
                  </a:cubicBezTo>
                  <a:cubicBezTo>
                    <a:pt x="1415" y="1354"/>
                    <a:pt x="1415" y="1354"/>
                    <a:pt x="1415" y="1354"/>
                  </a:cubicBezTo>
                  <a:cubicBezTo>
                    <a:pt x="1460" y="1328"/>
                    <a:pt x="1514" y="1332"/>
                    <a:pt x="1555" y="1364"/>
                  </a:cubicBezTo>
                  <a:cubicBezTo>
                    <a:pt x="1950" y="1669"/>
                    <a:pt x="1950" y="1669"/>
                    <a:pt x="1950" y="1669"/>
                  </a:cubicBezTo>
                  <a:cubicBezTo>
                    <a:pt x="1959" y="1676"/>
                    <a:pt x="1964" y="1686"/>
                    <a:pt x="1966" y="1698"/>
                  </a:cubicBezTo>
                  <a:cubicBezTo>
                    <a:pt x="1967" y="1709"/>
                    <a:pt x="1964" y="1720"/>
                    <a:pt x="1956" y="17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BEA2A17-A471-8A73-DD63-A0201DCF1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2412"/>
              <a:ext cx="56" cy="50"/>
            </a:xfrm>
            <a:custGeom>
              <a:avLst/>
              <a:gdLst>
                <a:gd name="T0" fmla="*/ 32 w 582"/>
                <a:gd name="T1" fmla="*/ 84 h 577"/>
                <a:gd name="T2" fmla="*/ 498 w 582"/>
                <a:gd name="T3" fmla="*/ 550 h 577"/>
                <a:gd name="T4" fmla="*/ 536 w 582"/>
                <a:gd name="T5" fmla="*/ 577 h 577"/>
                <a:gd name="T6" fmla="*/ 550 w 582"/>
                <a:gd name="T7" fmla="*/ 574 h 577"/>
                <a:gd name="T8" fmla="*/ 575 w 582"/>
                <a:gd name="T9" fmla="*/ 522 h 577"/>
                <a:gd name="T10" fmla="*/ 60 w 582"/>
                <a:gd name="T11" fmla="*/ 7 h 577"/>
                <a:gd name="T12" fmla="*/ 8 w 582"/>
                <a:gd name="T13" fmla="*/ 32 h 577"/>
                <a:gd name="T14" fmla="*/ 32 w 582"/>
                <a:gd name="T15" fmla="*/ 84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2" h="577">
                  <a:moveTo>
                    <a:pt x="32" y="84"/>
                  </a:moveTo>
                  <a:cubicBezTo>
                    <a:pt x="249" y="164"/>
                    <a:pt x="419" y="333"/>
                    <a:pt x="498" y="550"/>
                  </a:cubicBezTo>
                  <a:cubicBezTo>
                    <a:pt x="504" y="566"/>
                    <a:pt x="519" y="577"/>
                    <a:pt x="536" y="577"/>
                  </a:cubicBezTo>
                  <a:cubicBezTo>
                    <a:pt x="541" y="577"/>
                    <a:pt x="545" y="576"/>
                    <a:pt x="550" y="574"/>
                  </a:cubicBezTo>
                  <a:cubicBezTo>
                    <a:pt x="571" y="566"/>
                    <a:pt x="582" y="543"/>
                    <a:pt x="575" y="522"/>
                  </a:cubicBezTo>
                  <a:cubicBezTo>
                    <a:pt x="487" y="282"/>
                    <a:pt x="300" y="95"/>
                    <a:pt x="60" y="7"/>
                  </a:cubicBezTo>
                  <a:cubicBezTo>
                    <a:pt x="39" y="0"/>
                    <a:pt x="16" y="11"/>
                    <a:pt x="8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F0FEB6F-4E34-E029-96E5-9227AE04E7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6" y="2439"/>
              <a:ext cx="38" cy="33"/>
            </a:xfrm>
            <a:custGeom>
              <a:avLst/>
              <a:gdLst>
                <a:gd name="T0" fmla="*/ 32 w 386"/>
                <a:gd name="T1" fmla="*/ 84 h 381"/>
                <a:gd name="T2" fmla="*/ 302 w 386"/>
                <a:gd name="T3" fmla="*/ 354 h 381"/>
                <a:gd name="T4" fmla="*/ 340 w 386"/>
                <a:gd name="T5" fmla="*/ 381 h 381"/>
                <a:gd name="T6" fmla="*/ 354 w 386"/>
                <a:gd name="T7" fmla="*/ 379 h 381"/>
                <a:gd name="T8" fmla="*/ 379 w 386"/>
                <a:gd name="T9" fmla="*/ 326 h 381"/>
                <a:gd name="T10" fmla="*/ 60 w 386"/>
                <a:gd name="T11" fmla="*/ 7 h 381"/>
                <a:gd name="T12" fmla="*/ 7 w 386"/>
                <a:gd name="T13" fmla="*/ 32 h 381"/>
                <a:gd name="T14" fmla="*/ 32 w 386"/>
                <a:gd name="T15" fmla="*/ 84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381">
                  <a:moveTo>
                    <a:pt x="32" y="84"/>
                  </a:moveTo>
                  <a:cubicBezTo>
                    <a:pt x="156" y="129"/>
                    <a:pt x="257" y="230"/>
                    <a:pt x="302" y="354"/>
                  </a:cubicBezTo>
                  <a:cubicBezTo>
                    <a:pt x="308" y="371"/>
                    <a:pt x="323" y="381"/>
                    <a:pt x="340" y="381"/>
                  </a:cubicBezTo>
                  <a:cubicBezTo>
                    <a:pt x="345" y="381"/>
                    <a:pt x="349" y="380"/>
                    <a:pt x="354" y="379"/>
                  </a:cubicBezTo>
                  <a:cubicBezTo>
                    <a:pt x="375" y="371"/>
                    <a:pt x="386" y="347"/>
                    <a:pt x="379" y="326"/>
                  </a:cubicBezTo>
                  <a:cubicBezTo>
                    <a:pt x="326" y="180"/>
                    <a:pt x="207" y="60"/>
                    <a:pt x="60" y="7"/>
                  </a:cubicBezTo>
                  <a:cubicBezTo>
                    <a:pt x="39" y="0"/>
                    <a:pt x="15" y="11"/>
                    <a:pt x="7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0BDF1150-EEF9-2412-8CCA-9A26734F8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5" y="2466"/>
              <a:ext cx="19" cy="16"/>
            </a:xfrm>
            <a:custGeom>
              <a:avLst/>
              <a:gdLst>
                <a:gd name="T0" fmla="*/ 32 w 190"/>
                <a:gd name="T1" fmla="*/ 84 h 185"/>
                <a:gd name="T2" fmla="*/ 106 w 190"/>
                <a:gd name="T3" fmla="*/ 158 h 185"/>
                <a:gd name="T4" fmla="*/ 144 w 190"/>
                <a:gd name="T5" fmla="*/ 185 h 185"/>
                <a:gd name="T6" fmla="*/ 158 w 190"/>
                <a:gd name="T7" fmla="*/ 183 h 185"/>
                <a:gd name="T8" fmla="*/ 183 w 190"/>
                <a:gd name="T9" fmla="*/ 130 h 185"/>
                <a:gd name="T10" fmla="*/ 60 w 190"/>
                <a:gd name="T11" fmla="*/ 7 h 185"/>
                <a:gd name="T12" fmla="*/ 7 w 190"/>
                <a:gd name="T13" fmla="*/ 32 h 185"/>
                <a:gd name="T14" fmla="*/ 32 w 190"/>
                <a:gd name="T15" fmla="*/ 84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0" h="185">
                  <a:moveTo>
                    <a:pt x="32" y="84"/>
                  </a:moveTo>
                  <a:cubicBezTo>
                    <a:pt x="66" y="97"/>
                    <a:pt x="93" y="124"/>
                    <a:pt x="106" y="158"/>
                  </a:cubicBezTo>
                  <a:cubicBezTo>
                    <a:pt x="112" y="175"/>
                    <a:pt x="127" y="185"/>
                    <a:pt x="144" y="185"/>
                  </a:cubicBezTo>
                  <a:cubicBezTo>
                    <a:pt x="149" y="185"/>
                    <a:pt x="153" y="184"/>
                    <a:pt x="158" y="183"/>
                  </a:cubicBezTo>
                  <a:cubicBezTo>
                    <a:pt x="179" y="175"/>
                    <a:pt x="190" y="152"/>
                    <a:pt x="183" y="130"/>
                  </a:cubicBezTo>
                  <a:cubicBezTo>
                    <a:pt x="162" y="73"/>
                    <a:pt x="117" y="28"/>
                    <a:pt x="60" y="7"/>
                  </a:cubicBezTo>
                  <a:cubicBezTo>
                    <a:pt x="38" y="0"/>
                    <a:pt x="15" y="11"/>
                    <a:pt x="7" y="32"/>
                  </a:cubicBezTo>
                  <a:cubicBezTo>
                    <a:pt x="0" y="53"/>
                    <a:pt x="11" y="77"/>
                    <a:pt x="32" y="8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FBC40A7D-3EC5-A1E4-80F6-F08BA38F8E2A}"/>
              </a:ext>
            </a:extLst>
          </p:cNvPr>
          <p:cNvSpPr/>
          <p:nvPr/>
        </p:nvSpPr>
        <p:spPr>
          <a:xfrm>
            <a:off x="4938092" y="2666653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PROFIL</a:t>
            </a:r>
          </a:p>
        </p:txBody>
      </p:sp>
      <p:cxnSp>
        <p:nvCxnSpPr>
          <p:cNvPr id="47" name="Straight Connector 51">
            <a:extLst>
              <a:ext uri="{FF2B5EF4-FFF2-40B4-BE49-F238E27FC236}">
                <a16:creationId xmlns:a16="http://schemas.microsoft.com/office/drawing/2014/main" id="{81AE3378-B8B4-1292-8728-9A5AAF2EA9D0}"/>
              </a:ext>
            </a:extLst>
          </p:cNvPr>
          <p:cNvCxnSpPr>
            <a:cxnSpLocks/>
          </p:cNvCxnSpPr>
          <p:nvPr/>
        </p:nvCxnSpPr>
        <p:spPr>
          <a:xfrm>
            <a:off x="4831096" y="2943652"/>
            <a:ext cx="0" cy="7325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D47DAAF9-8B05-56EF-87E9-7F4460CDEA51}"/>
              </a:ext>
            </a:extLst>
          </p:cNvPr>
          <p:cNvSpPr/>
          <p:nvPr/>
        </p:nvSpPr>
        <p:spPr>
          <a:xfrm>
            <a:off x="4931784" y="6086573"/>
            <a:ext cx="21933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LANGUE</a:t>
            </a:r>
          </a:p>
        </p:txBody>
      </p:sp>
      <p:pic>
        <p:nvPicPr>
          <p:cNvPr id="128" name="Picture 132">
            <a:extLst>
              <a:ext uri="{FF2B5EF4-FFF2-40B4-BE49-F238E27FC236}">
                <a16:creationId xmlns:a16="http://schemas.microsoft.com/office/drawing/2014/main" id="{09F6668C-C803-7D25-381E-BD89A87F9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735" y="8993898"/>
            <a:ext cx="263255" cy="263255"/>
          </a:xfrm>
          <a:prstGeom prst="rect">
            <a:avLst/>
          </a:prstGeom>
        </p:spPr>
      </p:pic>
      <p:pic>
        <p:nvPicPr>
          <p:cNvPr id="129" name="Picture 133">
            <a:extLst>
              <a:ext uri="{FF2B5EF4-FFF2-40B4-BE49-F238E27FC236}">
                <a16:creationId xmlns:a16="http://schemas.microsoft.com/office/drawing/2014/main" id="{B087D847-3EF4-775C-9C01-AA332D5DA8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0404" y="8994200"/>
            <a:ext cx="271166" cy="250701"/>
          </a:xfrm>
          <a:prstGeom prst="rect">
            <a:avLst/>
          </a:prstGeom>
        </p:spPr>
      </p:pic>
      <p:pic>
        <p:nvPicPr>
          <p:cNvPr id="130" name="Picture 134">
            <a:extLst>
              <a:ext uri="{FF2B5EF4-FFF2-40B4-BE49-F238E27FC236}">
                <a16:creationId xmlns:a16="http://schemas.microsoft.com/office/drawing/2014/main" id="{D76C31AD-AF5E-E6A7-C02D-D314E437B8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1133" y="8935148"/>
            <a:ext cx="381933" cy="381933"/>
          </a:xfrm>
          <a:prstGeom prst="rect">
            <a:avLst/>
          </a:prstGeom>
        </p:spPr>
      </p:pic>
      <p:pic>
        <p:nvPicPr>
          <p:cNvPr id="131" name="Picture 135">
            <a:extLst>
              <a:ext uri="{FF2B5EF4-FFF2-40B4-BE49-F238E27FC236}">
                <a16:creationId xmlns:a16="http://schemas.microsoft.com/office/drawing/2014/main" id="{0228B1B7-E66F-0897-CA24-9E3BD36654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9393" y="9558776"/>
            <a:ext cx="223026" cy="223026"/>
          </a:xfrm>
          <a:prstGeom prst="rect">
            <a:avLst/>
          </a:prstGeom>
        </p:spPr>
      </p:pic>
      <p:pic>
        <p:nvPicPr>
          <p:cNvPr id="132" name="Picture 136">
            <a:extLst>
              <a:ext uri="{FF2B5EF4-FFF2-40B4-BE49-F238E27FC236}">
                <a16:creationId xmlns:a16="http://schemas.microsoft.com/office/drawing/2014/main" id="{C43E7629-7861-0437-EAAC-0A27887875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22077" y="9592222"/>
            <a:ext cx="222950" cy="222950"/>
          </a:xfrm>
          <a:prstGeom prst="rect">
            <a:avLst/>
          </a:prstGeom>
        </p:spPr>
      </p:pic>
      <p:pic>
        <p:nvPicPr>
          <p:cNvPr id="133" name="Picture 137">
            <a:extLst>
              <a:ext uri="{FF2B5EF4-FFF2-40B4-BE49-F238E27FC236}">
                <a16:creationId xmlns:a16="http://schemas.microsoft.com/office/drawing/2014/main" id="{121226A8-59CF-7704-1E1F-9574DAE6F92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94579" y="9563208"/>
            <a:ext cx="255127" cy="255127"/>
          </a:xfrm>
          <a:prstGeom prst="rect">
            <a:avLst/>
          </a:prstGeom>
        </p:spPr>
      </p:pic>
      <p:sp>
        <p:nvSpPr>
          <p:cNvPr id="134" name="Rectangle 133">
            <a:extLst>
              <a:ext uri="{FF2B5EF4-FFF2-40B4-BE49-F238E27FC236}">
                <a16:creationId xmlns:a16="http://schemas.microsoft.com/office/drawing/2014/main" id="{6C37A2B6-032A-CA42-A76E-1F48EF52E928}"/>
              </a:ext>
            </a:extLst>
          </p:cNvPr>
          <p:cNvSpPr/>
          <p:nvPr/>
        </p:nvSpPr>
        <p:spPr>
          <a:xfrm>
            <a:off x="4961520" y="9204197"/>
            <a:ext cx="627924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>
                <a:latin typeface="Arial" panose="020B0604020202020204" pitchFamily="34" charset="0"/>
                <a:cs typeface="Arial" panose="020B0604020202020204" pitchFamily="34" charset="0"/>
              </a:rPr>
              <a:t>Football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D8CDE0A0-26F4-143E-59BE-37C37A8F328F}"/>
              </a:ext>
            </a:extLst>
          </p:cNvPr>
          <p:cNvSpPr/>
          <p:nvPr/>
        </p:nvSpPr>
        <p:spPr>
          <a:xfrm>
            <a:off x="5511268" y="9204197"/>
            <a:ext cx="833438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>
                <a:latin typeface="Arial" panose="020B0604020202020204" pitchFamily="34" charset="0"/>
                <a:cs typeface="Arial" panose="020B0604020202020204" pitchFamily="34" charset="0"/>
              </a:rPr>
              <a:t>Basketball</a:t>
            </a: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615DA395-8205-77A0-40A4-274C17D9EB67}"/>
              </a:ext>
            </a:extLst>
          </p:cNvPr>
          <p:cNvSpPr/>
          <p:nvPr/>
        </p:nvSpPr>
        <p:spPr>
          <a:xfrm>
            <a:off x="6219483" y="9215920"/>
            <a:ext cx="833438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>
                <a:latin typeface="Arial" panose="020B0604020202020204" pitchFamily="34" charset="0"/>
                <a:cs typeface="Arial" panose="020B0604020202020204" pitchFamily="34" charset="0"/>
              </a:rPr>
              <a:t>Natation</a:t>
            </a: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E891FFC-E843-6BD0-4191-B08A2C9B6D30}"/>
              </a:ext>
            </a:extLst>
          </p:cNvPr>
          <p:cNvSpPr/>
          <p:nvPr/>
        </p:nvSpPr>
        <p:spPr>
          <a:xfrm>
            <a:off x="4938074" y="9758231"/>
            <a:ext cx="627924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>
                <a:latin typeface="Arial" panose="020B0604020202020204" pitchFamily="34" charset="0"/>
                <a:cs typeface="Arial" panose="020B0604020202020204" pitchFamily="34" charset="0"/>
              </a:rPr>
              <a:t>RTS</a:t>
            </a: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F61D15EA-EEC2-7370-6352-4E18DEC88EE9}"/>
              </a:ext>
            </a:extLst>
          </p:cNvPr>
          <p:cNvSpPr/>
          <p:nvPr/>
        </p:nvSpPr>
        <p:spPr>
          <a:xfrm>
            <a:off x="5511268" y="9758231"/>
            <a:ext cx="833438" cy="359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>
                <a:latin typeface="Arial" panose="020B0604020202020204" pitchFamily="34" charset="0"/>
                <a:cs typeface="Arial" panose="020B0604020202020204" pitchFamily="34" charset="0"/>
              </a:rPr>
              <a:t>Musique</a:t>
            </a:r>
            <a:br>
              <a:rPr lang="en-US" sz="867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67" b="1" dirty="0">
                <a:latin typeface="Arial" panose="020B0604020202020204" pitchFamily="34" charset="0"/>
                <a:cs typeface="Arial" panose="020B0604020202020204" pitchFamily="34" charset="0"/>
              </a:rPr>
              <a:t>Classique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1D689BF6-2DDA-1609-E2F3-04FB7A1E258D}"/>
              </a:ext>
            </a:extLst>
          </p:cNvPr>
          <p:cNvSpPr/>
          <p:nvPr/>
        </p:nvSpPr>
        <p:spPr>
          <a:xfrm>
            <a:off x="6231206" y="9758231"/>
            <a:ext cx="833438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 err="1">
                <a:latin typeface="Arial" panose="020B0604020202020204" pitchFamily="34" charset="0"/>
                <a:cs typeface="Arial" panose="020B0604020202020204" pitchFamily="34" charset="0"/>
              </a:rPr>
              <a:t>Littérature</a:t>
            </a:r>
            <a:endParaRPr lang="en-US" sz="86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ZoneTexte 144">
            <a:extLst>
              <a:ext uri="{FF2B5EF4-FFF2-40B4-BE49-F238E27FC236}">
                <a16:creationId xmlns:a16="http://schemas.microsoft.com/office/drawing/2014/main" id="{E6A35523-E9E0-27CD-2C58-AEB657EC006A}"/>
              </a:ext>
            </a:extLst>
          </p:cNvPr>
          <p:cNvSpPr txBox="1"/>
          <p:nvPr/>
        </p:nvSpPr>
        <p:spPr>
          <a:xfrm>
            <a:off x="5165207" y="925851"/>
            <a:ext cx="19163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Jeune diplômée en </a:t>
            </a:r>
            <a:r>
              <a:rPr lang="fr-FR" b="1" dirty="0">
                <a:solidFill>
                  <a:srgbClr val="E7DBCB"/>
                </a:solidFill>
              </a:rPr>
              <a:t>Littérature Moderne</a:t>
            </a: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2097CCA0-9DEE-DC5D-AC01-F361263BA3C7}"/>
              </a:ext>
            </a:extLst>
          </p:cNvPr>
          <p:cNvSpPr/>
          <p:nvPr/>
        </p:nvSpPr>
        <p:spPr>
          <a:xfrm>
            <a:off x="3053515" y="1065885"/>
            <a:ext cx="19744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monemail@mail.com</a:t>
            </a:r>
            <a:b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rue de la </a:t>
            </a:r>
            <a:r>
              <a:rPr lang="en-US" sz="1000" dirty="0" err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</a:t>
            </a: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75012 Paris</a:t>
            </a:r>
          </a:p>
          <a:p>
            <a:endParaRPr lang="en-US" sz="10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+33 1 02 03 04 05 </a:t>
            </a:r>
          </a:p>
        </p:txBody>
      </p:sp>
      <p:sp>
        <p:nvSpPr>
          <p:cNvPr id="148" name="ZoneTexte 147">
            <a:extLst>
              <a:ext uri="{FF2B5EF4-FFF2-40B4-BE49-F238E27FC236}">
                <a16:creationId xmlns:a16="http://schemas.microsoft.com/office/drawing/2014/main" id="{B3D7260E-E527-976C-F6CF-D30BF71FD3A3}"/>
              </a:ext>
            </a:extLst>
          </p:cNvPr>
          <p:cNvSpPr txBox="1"/>
          <p:nvPr/>
        </p:nvSpPr>
        <p:spPr>
          <a:xfrm>
            <a:off x="4927159" y="2997041"/>
            <a:ext cx="218723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dirty="0"/>
              <a:t>Jeune diplômée en Littérature Moderne, j'ai acquis une solide base théorique grâce à mes études universitaires. Curieuse, assidue et dotée d'une excellente capacité rédactionnelle, je suis désireuse de mettre mes connaissances au service d'une maison d'édition ou d'une librairie.</a:t>
            </a:r>
          </a:p>
        </p:txBody>
      </p:sp>
      <p:pic>
        <p:nvPicPr>
          <p:cNvPr id="150" name="Image 149" descr="Une image contenant personne, Visage humain, mur, habits&#10;&#10;Description générée automatiquement">
            <a:extLst>
              <a:ext uri="{FF2B5EF4-FFF2-40B4-BE49-F238E27FC236}">
                <a16:creationId xmlns:a16="http://schemas.microsoft.com/office/drawing/2014/main" id="{50FF8430-2391-0FE5-A353-F2D9DA1E910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33245"/>
          <a:stretch/>
        </p:blipFill>
        <p:spPr>
          <a:xfrm>
            <a:off x="478165" y="484455"/>
            <a:ext cx="1772778" cy="1772516"/>
          </a:xfrm>
          <a:prstGeom prst="rect">
            <a:avLst/>
          </a:prstGeom>
        </p:spPr>
      </p:pic>
      <p:sp>
        <p:nvSpPr>
          <p:cNvPr id="151" name="Bande diagonale 150">
            <a:extLst>
              <a:ext uri="{FF2B5EF4-FFF2-40B4-BE49-F238E27FC236}">
                <a16:creationId xmlns:a16="http://schemas.microsoft.com/office/drawing/2014/main" id="{AE7BB733-AF5F-8DC4-D700-DDC45AEB8F7E}"/>
              </a:ext>
            </a:extLst>
          </p:cNvPr>
          <p:cNvSpPr/>
          <p:nvPr/>
        </p:nvSpPr>
        <p:spPr>
          <a:xfrm>
            <a:off x="478163" y="488991"/>
            <a:ext cx="592812" cy="1767980"/>
          </a:xfrm>
          <a:prstGeom prst="diagStripe">
            <a:avLst>
              <a:gd name="adj" fmla="val 5164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0317F272-27EF-31AD-CBDD-9A482DE9A782}"/>
              </a:ext>
            </a:extLst>
          </p:cNvPr>
          <p:cNvSpPr/>
          <p:nvPr/>
        </p:nvSpPr>
        <p:spPr>
          <a:xfrm>
            <a:off x="4831096" y="488991"/>
            <a:ext cx="45719" cy="1767980"/>
          </a:xfrm>
          <a:prstGeom prst="rect">
            <a:avLst/>
          </a:prstGeom>
          <a:solidFill>
            <a:srgbClr val="E7DB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085FEF0B-63A2-2442-50C3-6518060E3496}"/>
              </a:ext>
            </a:extLst>
          </p:cNvPr>
          <p:cNvSpPr/>
          <p:nvPr/>
        </p:nvSpPr>
        <p:spPr>
          <a:xfrm>
            <a:off x="478163" y="2666653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155" name="ZoneTexte 154">
            <a:extLst>
              <a:ext uri="{FF2B5EF4-FFF2-40B4-BE49-F238E27FC236}">
                <a16:creationId xmlns:a16="http://schemas.microsoft.com/office/drawing/2014/main" id="{5D949E53-B20B-B2F1-EC85-1685420E4696}"/>
              </a:ext>
            </a:extLst>
          </p:cNvPr>
          <p:cNvSpPr txBox="1"/>
          <p:nvPr/>
        </p:nvSpPr>
        <p:spPr>
          <a:xfrm>
            <a:off x="462662" y="2971917"/>
            <a:ext cx="4352933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/>
              <a:t>Licence en Littérature Moderne</a:t>
            </a:r>
            <a:r>
              <a:rPr lang="fr-FR" sz="1000" dirty="0"/>
              <a:t>, Université Paris-Sorbonne — 2022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Études approfondies des grands auteurs du 19e et 20e siècle.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Rédaction d'un mémoire sur l'évolution du roman au 20e siècle.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Séminaires sur la critique littéraire et l'analyse textuelle.</a:t>
            </a:r>
          </a:p>
          <a:p>
            <a:endParaRPr lang="fr-FR" sz="1000" b="1" dirty="0"/>
          </a:p>
          <a:p>
            <a:r>
              <a:rPr lang="fr-FR" sz="1000" b="1" dirty="0"/>
              <a:t>Baccalauréat Littéraire</a:t>
            </a:r>
            <a:r>
              <a:rPr lang="fr-FR" sz="1000" dirty="0"/>
              <a:t>, Lycée Victor Hugo, Paris — 2019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Spécialisation en littérature française.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Obtenu avec Mention Bien.</a:t>
            </a: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429B606-E09B-1489-6E24-7CD58C19A6AD}"/>
              </a:ext>
            </a:extLst>
          </p:cNvPr>
          <p:cNvSpPr/>
          <p:nvPr/>
        </p:nvSpPr>
        <p:spPr>
          <a:xfrm>
            <a:off x="460963" y="4723018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 UNIVERSITAIRE</a:t>
            </a:r>
          </a:p>
        </p:txBody>
      </p:sp>
      <p:sp>
        <p:nvSpPr>
          <p:cNvPr id="158" name="ZoneTexte 157">
            <a:extLst>
              <a:ext uri="{FF2B5EF4-FFF2-40B4-BE49-F238E27FC236}">
                <a16:creationId xmlns:a16="http://schemas.microsoft.com/office/drawing/2014/main" id="{54AEE36D-E61F-090D-2133-8599C53A986B}"/>
              </a:ext>
            </a:extLst>
          </p:cNvPr>
          <p:cNvSpPr txBox="1"/>
          <p:nvPr/>
        </p:nvSpPr>
        <p:spPr>
          <a:xfrm>
            <a:off x="465536" y="5041578"/>
            <a:ext cx="4202128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000" b="1" dirty="0"/>
              <a:t>Étude Comparative entre le Cinéma et la Littérature</a:t>
            </a:r>
            <a:r>
              <a:rPr lang="fr-FR" sz="1000" dirty="0"/>
              <a:t> — 2022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Analyse approfondie des adaptations cinématographiques d'œuvres littéraires classiques.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Réflexion sur les challenges de la transposition d'un média à un autre.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Rédaction d'un essai de 15 pages sur l'adaptation du roman "L'Étranger" de Camus au cinéma. </a:t>
            </a:r>
          </a:p>
          <a:p>
            <a:endParaRPr lang="fr-FR" sz="1000" b="1" dirty="0"/>
          </a:p>
          <a:p>
            <a:r>
              <a:rPr lang="fr-FR" sz="1000" b="1" dirty="0"/>
              <a:t>Analyse du roman "À la Recherche du Temps Perdu"</a:t>
            </a:r>
            <a:r>
              <a:rPr lang="fr-FR" sz="1000" dirty="0"/>
              <a:t> — 2021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Travail de groupe autour de l'œuvre de Marcel Proust.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Analyse thématique et stylistique du roman.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Présentation orale devant un jury de professeurs. </a:t>
            </a:r>
          </a:p>
          <a:p>
            <a:endParaRPr lang="fr-FR" sz="1000" b="1" dirty="0"/>
          </a:p>
          <a:p>
            <a:r>
              <a:rPr lang="fr-FR" sz="1000" b="1" dirty="0"/>
              <a:t>Création d'un Magazine Littéraire</a:t>
            </a:r>
            <a:r>
              <a:rPr lang="fr-FR" sz="1000" dirty="0"/>
              <a:t> — 2021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Conception et mise en page d'un magazine centré sur la littérature contemporaine.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Interviews d'auteurs locaux et rédaction d'articles critiques.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Distribution limitée au sein de l'université et participation à un salon du livre étudiant.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/>
          </a:p>
          <a:p>
            <a:r>
              <a:rPr lang="fr-FR" sz="1000" b="1" dirty="0"/>
              <a:t>Atelier de Rédaction</a:t>
            </a:r>
            <a:r>
              <a:rPr lang="fr-FR" sz="1000" dirty="0"/>
              <a:t> — 2020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Rédaction de nouvelles courtes sur des thèmes imposés.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Correction collective des travaux.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à un concours inter-universitaire de nouvelles. </a:t>
            </a:r>
          </a:p>
          <a:p>
            <a:endParaRPr lang="fr-FR" sz="1000" b="1" dirty="0"/>
          </a:p>
          <a:p>
            <a:r>
              <a:rPr lang="fr-FR" sz="1000" b="1" dirty="0"/>
              <a:t>Étude sur le Réalisme dans la Littérature du 19e siècle</a:t>
            </a:r>
            <a:r>
              <a:rPr lang="fr-FR" sz="1000" dirty="0"/>
              <a:t> — 2020</a:t>
            </a:r>
          </a:p>
          <a:p>
            <a:endParaRPr lang="fr-FR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Exploration des principaux auteurs et œuvres représentant le mouvement réaliste.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Analyse du contexte socio-culturel influençant ces écrits.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Présentation en groupe sur le rôle de Balzac dans la définition du réalisme.</a:t>
            </a:r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82A93C1D-724D-7B70-5560-A1DADE20B3B3}"/>
              </a:ext>
            </a:extLst>
          </p:cNvPr>
          <p:cNvSpPr/>
          <p:nvPr/>
        </p:nvSpPr>
        <p:spPr>
          <a:xfrm>
            <a:off x="4876815" y="4560461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COMPTENCES</a:t>
            </a:r>
          </a:p>
        </p:txBody>
      </p:sp>
      <p:sp>
        <p:nvSpPr>
          <p:cNvPr id="161" name="ZoneTexte 160">
            <a:extLst>
              <a:ext uri="{FF2B5EF4-FFF2-40B4-BE49-F238E27FC236}">
                <a16:creationId xmlns:a16="http://schemas.microsoft.com/office/drawing/2014/main" id="{FE91DE4E-2ECE-155C-9BE0-287A2FF62901}"/>
              </a:ext>
            </a:extLst>
          </p:cNvPr>
          <p:cNvSpPr txBox="1"/>
          <p:nvPr/>
        </p:nvSpPr>
        <p:spPr>
          <a:xfrm>
            <a:off x="4933296" y="4889387"/>
            <a:ext cx="211328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Analyse littéraire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Rédaction et correction de textes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Capacité de synthèse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Maîtrise des outils de bureautique (Word, Excel, PowerPoint)</a:t>
            </a:r>
          </a:p>
        </p:txBody>
      </p:sp>
      <p:pic>
        <p:nvPicPr>
          <p:cNvPr id="162" name="Picture 2" descr="https://static.thenounproject.com/png/1614142-200.png">
            <a:extLst>
              <a:ext uri="{FF2B5EF4-FFF2-40B4-BE49-F238E27FC236}">
                <a16:creationId xmlns:a16="http://schemas.microsoft.com/office/drawing/2014/main" id="{D22A0104-BA29-34CB-0401-7BD59F6517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920" y="6526835"/>
            <a:ext cx="283202" cy="28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" name="Picture 2" descr="https://static.thenounproject.com/png/1614142-200.png">
            <a:extLst>
              <a:ext uri="{FF2B5EF4-FFF2-40B4-BE49-F238E27FC236}">
                <a16:creationId xmlns:a16="http://schemas.microsoft.com/office/drawing/2014/main" id="{7898B779-81C4-D8D2-2EDB-BB1D610568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3171" y="6526835"/>
            <a:ext cx="283202" cy="28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4" name="Picture 2" descr="https://static.thenounproject.com/png/1614142-200.png">
            <a:extLst>
              <a:ext uri="{FF2B5EF4-FFF2-40B4-BE49-F238E27FC236}">
                <a16:creationId xmlns:a16="http://schemas.microsoft.com/office/drawing/2014/main" id="{F0AE830E-8993-D742-F7BD-C5A57330C2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959" y="6526835"/>
            <a:ext cx="283202" cy="28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>
            <a:extLst>
              <a:ext uri="{FF2B5EF4-FFF2-40B4-BE49-F238E27FC236}">
                <a16:creationId xmlns:a16="http://schemas.microsoft.com/office/drawing/2014/main" id="{9C602D13-538E-20D0-F05C-47F4D52D573E}"/>
              </a:ext>
            </a:extLst>
          </p:cNvPr>
          <p:cNvSpPr/>
          <p:nvPr/>
        </p:nvSpPr>
        <p:spPr>
          <a:xfrm>
            <a:off x="4993929" y="6783452"/>
            <a:ext cx="627924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 err="1">
                <a:latin typeface="Arial" panose="020B0604020202020204" pitchFamily="34" charset="0"/>
                <a:cs typeface="Arial" panose="020B0604020202020204" pitchFamily="34" charset="0"/>
              </a:rPr>
              <a:t>Anglais</a:t>
            </a:r>
            <a:endParaRPr lang="en-US" sz="86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2267F4B2-86A5-4C33-E5A7-D8853BE4355E}"/>
              </a:ext>
            </a:extLst>
          </p:cNvPr>
          <p:cNvSpPr/>
          <p:nvPr/>
        </p:nvSpPr>
        <p:spPr>
          <a:xfrm>
            <a:off x="5706718" y="6783452"/>
            <a:ext cx="694797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 err="1">
                <a:latin typeface="Arial" panose="020B0604020202020204" pitchFamily="34" charset="0"/>
                <a:cs typeface="Arial" panose="020B0604020202020204" pitchFamily="34" charset="0"/>
              </a:rPr>
              <a:t>Allemand</a:t>
            </a:r>
            <a:endParaRPr lang="en-US" sz="86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80F6C492-AAB0-F4AA-4AC8-E91612710BDD}"/>
              </a:ext>
            </a:extLst>
          </p:cNvPr>
          <p:cNvSpPr/>
          <p:nvPr/>
        </p:nvSpPr>
        <p:spPr>
          <a:xfrm>
            <a:off x="6421238" y="6783452"/>
            <a:ext cx="627924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67" b="1" dirty="0" err="1">
                <a:latin typeface="Arial" panose="020B0604020202020204" pitchFamily="34" charset="0"/>
                <a:cs typeface="Arial" panose="020B0604020202020204" pitchFamily="34" charset="0"/>
              </a:rPr>
              <a:t>Italien</a:t>
            </a:r>
            <a:endParaRPr lang="en-US" sz="86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5-Point Star 117">
            <a:extLst>
              <a:ext uri="{FF2B5EF4-FFF2-40B4-BE49-F238E27FC236}">
                <a16:creationId xmlns:a16="http://schemas.microsoft.com/office/drawing/2014/main" id="{D7927C46-B3FE-4B29-C7F9-6EA460053AD1}"/>
              </a:ext>
            </a:extLst>
          </p:cNvPr>
          <p:cNvSpPr/>
          <p:nvPr/>
        </p:nvSpPr>
        <p:spPr>
          <a:xfrm>
            <a:off x="5034339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5-Point Star 118">
            <a:extLst>
              <a:ext uri="{FF2B5EF4-FFF2-40B4-BE49-F238E27FC236}">
                <a16:creationId xmlns:a16="http://schemas.microsoft.com/office/drawing/2014/main" id="{331E2004-75DA-F7B9-EEFF-55DE5B2A93E1}"/>
              </a:ext>
            </a:extLst>
          </p:cNvPr>
          <p:cNvSpPr/>
          <p:nvPr/>
        </p:nvSpPr>
        <p:spPr>
          <a:xfrm>
            <a:off x="5142697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5-Point Star 119">
            <a:extLst>
              <a:ext uri="{FF2B5EF4-FFF2-40B4-BE49-F238E27FC236}">
                <a16:creationId xmlns:a16="http://schemas.microsoft.com/office/drawing/2014/main" id="{F9A2B3D0-B257-6C3B-261D-C39333760070}"/>
              </a:ext>
            </a:extLst>
          </p:cNvPr>
          <p:cNvSpPr/>
          <p:nvPr/>
        </p:nvSpPr>
        <p:spPr>
          <a:xfrm>
            <a:off x="5251055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5-Point Star 120">
            <a:extLst>
              <a:ext uri="{FF2B5EF4-FFF2-40B4-BE49-F238E27FC236}">
                <a16:creationId xmlns:a16="http://schemas.microsoft.com/office/drawing/2014/main" id="{75C46151-2EDE-772E-29B6-DDC08E80691B}"/>
              </a:ext>
            </a:extLst>
          </p:cNvPr>
          <p:cNvSpPr/>
          <p:nvPr/>
        </p:nvSpPr>
        <p:spPr>
          <a:xfrm>
            <a:off x="5359413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5-Point Star 121">
            <a:extLst>
              <a:ext uri="{FF2B5EF4-FFF2-40B4-BE49-F238E27FC236}">
                <a16:creationId xmlns:a16="http://schemas.microsoft.com/office/drawing/2014/main" id="{EA2BC9E5-A6EB-38FD-0980-0DA72197BABB}"/>
              </a:ext>
            </a:extLst>
          </p:cNvPr>
          <p:cNvSpPr/>
          <p:nvPr/>
        </p:nvSpPr>
        <p:spPr>
          <a:xfrm>
            <a:off x="5467770" y="6978513"/>
            <a:ext cx="123290" cy="123290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5-Point Star 122">
            <a:extLst>
              <a:ext uri="{FF2B5EF4-FFF2-40B4-BE49-F238E27FC236}">
                <a16:creationId xmlns:a16="http://schemas.microsoft.com/office/drawing/2014/main" id="{8D88A2D0-1A87-31B4-7A76-0ACF793E0372}"/>
              </a:ext>
            </a:extLst>
          </p:cNvPr>
          <p:cNvSpPr/>
          <p:nvPr/>
        </p:nvSpPr>
        <p:spPr>
          <a:xfrm>
            <a:off x="5811737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5-Point Star 123">
            <a:extLst>
              <a:ext uri="{FF2B5EF4-FFF2-40B4-BE49-F238E27FC236}">
                <a16:creationId xmlns:a16="http://schemas.microsoft.com/office/drawing/2014/main" id="{5AEC116D-C006-7306-BAE4-964188B45F2E}"/>
              </a:ext>
            </a:extLst>
          </p:cNvPr>
          <p:cNvSpPr/>
          <p:nvPr/>
        </p:nvSpPr>
        <p:spPr>
          <a:xfrm>
            <a:off x="5920095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5" name="5-Point Star 124">
            <a:extLst>
              <a:ext uri="{FF2B5EF4-FFF2-40B4-BE49-F238E27FC236}">
                <a16:creationId xmlns:a16="http://schemas.microsoft.com/office/drawing/2014/main" id="{83CC327D-3F2F-996E-1674-1D0D6C7F1C61}"/>
              </a:ext>
            </a:extLst>
          </p:cNvPr>
          <p:cNvSpPr/>
          <p:nvPr/>
        </p:nvSpPr>
        <p:spPr>
          <a:xfrm>
            <a:off x="6028453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5-Point Star 125">
            <a:extLst>
              <a:ext uri="{FF2B5EF4-FFF2-40B4-BE49-F238E27FC236}">
                <a16:creationId xmlns:a16="http://schemas.microsoft.com/office/drawing/2014/main" id="{70A48423-0A7C-8FF9-7BA1-3F6C42EAE05B}"/>
              </a:ext>
            </a:extLst>
          </p:cNvPr>
          <p:cNvSpPr/>
          <p:nvPr/>
        </p:nvSpPr>
        <p:spPr>
          <a:xfrm>
            <a:off x="6136811" y="6978513"/>
            <a:ext cx="123290" cy="123290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5-Point Star 126">
            <a:extLst>
              <a:ext uri="{FF2B5EF4-FFF2-40B4-BE49-F238E27FC236}">
                <a16:creationId xmlns:a16="http://schemas.microsoft.com/office/drawing/2014/main" id="{59936C98-D4EC-8930-237D-CD3C1ED85DA2}"/>
              </a:ext>
            </a:extLst>
          </p:cNvPr>
          <p:cNvSpPr/>
          <p:nvPr/>
        </p:nvSpPr>
        <p:spPr>
          <a:xfrm>
            <a:off x="6245168" y="6978513"/>
            <a:ext cx="123290" cy="123290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5-Point Star 127">
            <a:extLst>
              <a:ext uri="{FF2B5EF4-FFF2-40B4-BE49-F238E27FC236}">
                <a16:creationId xmlns:a16="http://schemas.microsoft.com/office/drawing/2014/main" id="{CF628087-1122-3B18-12E6-9EFAA2EB0571}"/>
              </a:ext>
            </a:extLst>
          </p:cNvPr>
          <p:cNvSpPr/>
          <p:nvPr/>
        </p:nvSpPr>
        <p:spPr>
          <a:xfrm>
            <a:off x="6484116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5-Point Star 128">
            <a:extLst>
              <a:ext uri="{FF2B5EF4-FFF2-40B4-BE49-F238E27FC236}">
                <a16:creationId xmlns:a16="http://schemas.microsoft.com/office/drawing/2014/main" id="{C0F3B68B-C483-9722-1E6D-5E113E86FC2E}"/>
              </a:ext>
            </a:extLst>
          </p:cNvPr>
          <p:cNvSpPr/>
          <p:nvPr/>
        </p:nvSpPr>
        <p:spPr>
          <a:xfrm>
            <a:off x="6592474" y="6978513"/>
            <a:ext cx="123290" cy="123290"/>
          </a:xfrm>
          <a:prstGeom prst="star5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5-Point Star 129">
            <a:extLst>
              <a:ext uri="{FF2B5EF4-FFF2-40B4-BE49-F238E27FC236}">
                <a16:creationId xmlns:a16="http://schemas.microsoft.com/office/drawing/2014/main" id="{4F2EF7B5-E4ED-4A38-BE6B-31FCAD92A96F}"/>
              </a:ext>
            </a:extLst>
          </p:cNvPr>
          <p:cNvSpPr/>
          <p:nvPr/>
        </p:nvSpPr>
        <p:spPr>
          <a:xfrm>
            <a:off x="6700832" y="6978513"/>
            <a:ext cx="123290" cy="123290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5-Point Star 130">
            <a:extLst>
              <a:ext uri="{FF2B5EF4-FFF2-40B4-BE49-F238E27FC236}">
                <a16:creationId xmlns:a16="http://schemas.microsoft.com/office/drawing/2014/main" id="{82738176-D2FE-D3BC-825B-993A750BF589}"/>
              </a:ext>
            </a:extLst>
          </p:cNvPr>
          <p:cNvSpPr/>
          <p:nvPr/>
        </p:nvSpPr>
        <p:spPr>
          <a:xfrm>
            <a:off x="6809190" y="6978513"/>
            <a:ext cx="123290" cy="123290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5-Point Star 131">
            <a:extLst>
              <a:ext uri="{FF2B5EF4-FFF2-40B4-BE49-F238E27FC236}">
                <a16:creationId xmlns:a16="http://schemas.microsoft.com/office/drawing/2014/main" id="{833A8116-1FEF-F20F-B9E0-234FE1EBE002}"/>
              </a:ext>
            </a:extLst>
          </p:cNvPr>
          <p:cNvSpPr/>
          <p:nvPr/>
        </p:nvSpPr>
        <p:spPr>
          <a:xfrm>
            <a:off x="6917547" y="6978513"/>
            <a:ext cx="123290" cy="123290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AD41F0F9-78DB-A3F0-4DF2-E04430096797}"/>
              </a:ext>
            </a:extLst>
          </p:cNvPr>
          <p:cNvSpPr/>
          <p:nvPr/>
        </p:nvSpPr>
        <p:spPr>
          <a:xfrm>
            <a:off x="4891301" y="7354431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QUALITES</a:t>
            </a:r>
          </a:p>
        </p:txBody>
      </p:sp>
      <p:sp>
        <p:nvSpPr>
          <p:cNvPr id="184" name="ZoneTexte 183">
            <a:extLst>
              <a:ext uri="{FF2B5EF4-FFF2-40B4-BE49-F238E27FC236}">
                <a16:creationId xmlns:a16="http://schemas.microsoft.com/office/drawing/2014/main" id="{DA860025-EA12-BE90-E913-830069B6F55C}"/>
              </a:ext>
            </a:extLst>
          </p:cNvPr>
          <p:cNvSpPr txBox="1"/>
          <p:nvPr/>
        </p:nvSpPr>
        <p:spPr>
          <a:xfrm>
            <a:off x="4938058" y="7652255"/>
            <a:ext cx="22104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Sens critique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Rigoureux et organisé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Passion pour la littérature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Bonne capacité de communication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901FCE31-697C-8AF4-E9A8-796E73C7DFF4}"/>
              </a:ext>
            </a:extLst>
          </p:cNvPr>
          <p:cNvSpPr/>
          <p:nvPr/>
        </p:nvSpPr>
        <p:spPr>
          <a:xfrm>
            <a:off x="4927159" y="8543425"/>
            <a:ext cx="205758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</a:p>
        </p:txBody>
      </p:sp>
    </p:spTree>
    <p:extLst>
      <p:ext uri="{BB962C8B-B14F-4D97-AF65-F5344CB8AC3E}">
        <p14:creationId xmlns:p14="http://schemas.microsoft.com/office/powerpoint/2010/main" val="1740360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0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39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39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55</TotalTime>
  <Words>672</Words>
  <Application>Microsoft Macintosh PowerPoint</Application>
  <PresentationFormat>Personnalisé</PresentationFormat>
  <Paragraphs>107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</cp:revision>
  <dcterms:created xsi:type="dcterms:W3CDTF">2023-09-25T15:52:19Z</dcterms:created>
  <dcterms:modified xsi:type="dcterms:W3CDTF">2024-07-01T15:22:21Z</dcterms:modified>
</cp:coreProperties>
</file>