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p:restoredTop sz="96327"/>
  </p:normalViewPr>
  <p:slideViewPr>
    <p:cSldViewPr snapToGrid="0" snapToObjects="1" showGuides="1">
      <p:cViewPr varScale="1">
        <p:scale>
          <a:sx n="184" d="100"/>
          <a:sy n="184" d="100"/>
        </p:scale>
        <p:origin x="2080"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rgbClr val="0070C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389136"/>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Isabelle MARKET</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1107177"/>
            <a:ext cx="4052004"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Responsable Marketing Expérimentée avec 16 ans d'Expérience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87913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71164" y="2183641"/>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Avec une vaste expérience en marketing, je suis passionnée par la création et la mise en œuvre de stratégies de marketing innovantes qui stimulent la croissance et augmentent la visibilité de la marque. Reconnue pour mon leadership et mon esprit d'initiative, je suis une professionnelle créative et axée sur les résultats, prête à apporter ma vision et mon expertise à un nouveau défi.</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52928" y="174073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47246" y="3482634"/>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47247" y="3879274"/>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Responsable Marketing</a:t>
            </a:r>
            <a:r>
              <a:rPr lang="fr-FR" sz="1050" b="0" i="0" dirty="0">
                <a:solidFill>
                  <a:srgbClr val="000000"/>
                </a:solidFill>
                <a:effectLst/>
                <a:latin typeface="Calibri" panose="020F0502020204030204" pitchFamily="34" charset="0"/>
              </a:rPr>
              <a:t>, Entreprise XYZ, Paris (2008 -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Direction d'une équipe marketing et supervision de toutes les initiatives marketing.</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stratégies de marketing réussies, augmentant la visibilité de la marque et la part de marché.</a:t>
            </a:r>
          </a:p>
          <a:p>
            <a:pPr algn="l"/>
            <a:endParaRPr lang="fr-FR" sz="1050" b="1"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Chargée de Marketing</a:t>
            </a:r>
            <a:r>
              <a:rPr lang="fr-FR" sz="1050" b="0" i="0" dirty="0">
                <a:solidFill>
                  <a:srgbClr val="000000"/>
                </a:solidFill>
                <a:effectLst/>
                <a:latin typeface="Calibri" panose="020F0502020204030204" pitchFamily="34" charset="0"/>
              </a:rPr>
              <a:t>, Société ABC, Paris (2004 - 2008)</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des campagnes de marketing et suivi de leurs performances.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matériel marketing pour soutenir les efforts de vente.</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49087" y="211835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703164" y="382327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69535" y="761123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00439" y="8083583"/>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et en présentation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Leadership et capacité à motiver une équipe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Créativité et pensée innovante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d'analyse et de résolution de problèmes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Orientée vers les résultats et axée sur les objectifs</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95288" y="605882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245" y="4148122"/>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29829" y="795991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9245" y="4846261"/>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Marketing</a:t>
            </a:r>
            <a:r>
              <a:rPr lang="fr-FR" sz="1000" b="0" i="0" dirty="0">
                <a:solidFill>
                  <a:srgbClr val="000000"/>
                </a:solidFill>
                <a:effectLst/>
                <a:latin typeface="Calibri" panose="020F0502020204030204" pitchFamily="34" charset="0"/>
              </a:rPr>
              <a:t>, HEC Paris (2008)</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Economique et Social</a:t>
            </a:r>
            <a:r>
              <a:rPr lang="fr-FR" sz="1000" b="0" i="0" dirty="0">
                <a:solidFill>
                  <a:srgbClr val="000000"/>
                </a:solidFill>
                <a:effectLst/>
                <a:latin typeface="Calibri" panose="020F0502020204030204" pitchFamily="34" charset="0"/>
              </a:rPr>
              <a:t>, Lycée Belle Vue Toulouse (2005)</a:t>
            </a: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2468197" y="62571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15073" y="580810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57201" y="6201016"/>
            <a:ext cx="2158138" cy="1272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C2 (Cadre Européen Commun de Référence)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Allemand : B2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04509" y="6534617"/>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stratégies de marketing</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d'équipe et leadership</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Analyse de marché et veille concurrentielle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campagnes de marketing</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Utilisation d'outils de marketing digital</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53886" y="644073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26634" y="713173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96346" y="7509711"/>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Photographie (particulièrement le portrait et la photographie de paysage)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Randonnée et exploration de la nature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(littérature contemporaine et essais sur le marketing)</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 de yoga</a:t>
            </a:r>
          </a:p>
        </p:txBody>
      </p:sp>
      <p:pic>
        <p:nvPicPr>
          <p:cNvPr id="23" name="Image 22" descr="Une image contenant personne, Visage humain, habits, mur&#10;&#10;Description générée automatiquement">
            <a:extLst>
              <a:ext uri="{FF2B5EF4-FFF2-40B4-BE49-F238E27FC236}">
                <a16:creationId xmlns:a16="http://schemas.microsoft.com/office/drawing/2014/main" id="{4E2400F1-FE4A-4BBB-7007-5697776AF226}"/>
              </a:ext>
            </a:extLst>
          </p:cNvPr>
          <p:cNvPicPr>
            <a:picLocks noChangeAspect="1"/>
          </p:cNvPicPr>
          <p:nvPr/>
        </p:nvPicPr>
        <p:blipFill rotWithShape="1">
          <a:blip r:embed="rId7"/>
          <a:srcRect r="34331" b="24925"/>
          <a:stretch/>
        </p:blipFill>
        <p:spPr>
          <a:xfrm>
            <a:off x="208974" y="276963"/>
            <a:ext cx="1950757" cy="1964261"/>
          </a:xfrm>
          <a:prstGeom prst="ellipse">
            <a:avLst/>
          </a:prstGeom>
          <a:ln w="762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TotalTime>
  <Words>610</Words>
  <Application>Microsoft Macintosh PowerPoint</Application>
  <PresentationFormat>Format A4 (210 x 297 mm)</PresentationFormat>
  <Paragraphs>84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106</cp:revision>
  <cp:lastPrinted>2022-05-25T13:38:42Z</cp:lastPrinted>
  <dcterms:created xsi:type="dcterms:W3CDTF">2022-05-25T13:38:28Z</dcterms:created>
  <dcterms:modified xsi:type="dcterms:W3CDTF">2023-05-30T10:07:13Z</dcterms:modified>
</cp:coreProperties>
</file>