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36"/>
    <p:restoredTop sz="96327"/>
  </p:normalViewPr>
  <p:slideViewPr>
    <p:cSldViewPr snapToGrid="0" snapToObjects="1" showGuides="1">
      <p:cViewPr varScale="1">
        <p:scale>
          <a:sx n="221" d="100"/>
          <a:sy n="221" d="100"/>
        </p:scale>
        <p:origin x="2144" y="1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rgbClr val="00B0F0">
              <a:alpha val="2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93" y="250265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/>
              <a:t>Julien El </a:t>
            </a:r>
            <a:r>
              <a:rPr lang="fr-FR" sz="2400" b="1" dirty="0" err="1"/>
              <a:t>Famoso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28" y="1013728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Psychologue Clinicien Expérimenté - Passionné par le soutien et le développement du bien-être émotionnel</a:t>
            </a: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819697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184" y="2116883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Psychologue clinicien dévoué et empathique avec plus de 15 ans d'expérience dans la fourniture de services de santé mentale aux adultes, adolescents et enfants. Spécialisé dans les thérapies </a:t>
            </a:r>
            <a:r>
              <a:rPr lang="fr-FR" sz="1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cognitivo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-comportementales et la résolution de problèmes émotionnels complexes. Engagé à fournir un soutien thérapeutique individualisé et à améliorer le bien-être général des patients.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938" y="165109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77" y="321297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77" y="3647501"/>
            <a:ext cx="4236871" cy="264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Psychologue Clinicien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Cabinet privé, Bordeaux, France, 2007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Fourniture de consultations individuelles et de groupe aux patients de tous âges.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Diagnostic et évaluation de divers problèmes de santé mentale.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Élaboration et mise en œuvre de plans de traitement personnalisés.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la confidentialité des patients et des dossiers cliniques.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Psychologue Clinicien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Centre Hospitalier de Bordeaux, Bordeaux, France, 2004-2007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Évaluation psychologique des patients en milieu hospitalier.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Fourniture de soutien thérapeutique aux patients et à leurs familles.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Collaboration avec une équipe multidisciplinaire pour le suivi des patients.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Participation à des ateliers de formation continue.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46087" y="2007870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33895" y="3553618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843880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44376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91993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320409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73168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51118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01" y="7988134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836" y="8430703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écoute active et en communication.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Empathie et sensibilité à l'égard des problèmes des autres.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rester calme et concentré dans des situations stressantes.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Adaptabilité et volonté d'apprendre de nouvelles approches thérapeutiques.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établir et à maintenir une relation thérapeutique efficace.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97" y="6381717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303424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33895" y="8336820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31" y="4970377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DESS en Psychologie Clinique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Université de Bordeaux, 2002-2004.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Licence en Psychologie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Université de Bordeaux, 1999-2002.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221" y="611548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128" y="6481989"/>
            <a:ext cx="2158138" cy="76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(B2 -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93566" y="6828907"/>
            <a:ext cx="4051046" cy="11122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 connaissance des théories et des pratiques psychologiques.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dans l'évaluation psychologique et le diagnostic.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Compétences en thérapies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cognitivo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-comportementales.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la confidentialité et de l'éthique professionnelle.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000000"/>
                </a:solidFill>
                <a:latin typeface="Calibri" panose="020F0502020204030204" pitchFamily="34" charset="0"/>
              </a:rPr>
              <a:t>C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apacité à travailler avec des personnes de tous âges et de tous horizons.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33895" y="6763621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128" y="7323650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6261" y="7731040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de romans contemporains.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Yoga et méditation.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Randonnée en nature.</a:t>
            </a:r>
          </a:p>
        </p:txBody>
      </p:sp>
      <p:pic>
        <p:nvPicPr>
          <p:cNvPr id="29" name="Image 28" descr="Une image contenant personne, Visage humain, bâtiment, sourire&#10;&#10;Description générée automatiquement">
            <a:extLst>
              <a:ext uri="{FF2B5EF4-FFF2-40B4-BE49-F238E27FC236}">
                <a16:creationId xmlns:a16="http://schemas.microsoft.com/office/drawing/2014/main" id="{322287BF-71C8-39CA-323C-E0ECEAD185A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8506" r="4637"/>
          <a:stretch/>
        </p:blipFill>
        <p:spPr>
          <a:xfrm>
            <a:off x="4646101" y="250265"/>
            <a:ext cx="2056809" cy="2053390"/>
          </a:xfrm>
          <a:prstGeom prst="ellipse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650</Words>
  <Application>Microsoft Macintosh PowerPoint</Application>
  <PresentationFormat>Format A4 (210 x 297 mm)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58</cp:revision>
  <cp:lastPrinted>2022-05-25T13:38:42Z</cp:lastPrinted>
  <dcterms:created xsi:type="dcterms:W3CDTF">2022-05-25T13:38:28Z</dcterms:created>
  <dcterms:modified xsi:type="dcterms:W3CDTF">2023-05-26T12:26:07Z</dcterms:modified>
</cp:coreProperties>
</file>