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6300"/>
  </p:normalViewPr>
  <p:slideViewPr>
    <p:cSldViewPr snapToGrid="0" snapToObjects="1" showGuides="1">
      <p:cViewPr>
        <p:scale>
          <a:sx n="140" d="100"/>
          <a:sy n="140" d="100"/>
        </p:scale>
        <p:origin x="3040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433123" y="-2"/>
            <a:ext cx="2431225" cy="9906000"/>
          </a:xfrm>
          <a:prstGeom prst="rect">
            <a:avLst/>
          </a:prstGeom>
          <a:solidFill>
            <a:schemeClr val="accent4">
              <a:lumMod val="75000"/>
              <a:alpha val="2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93" y="250265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Jean PRODUIT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26" y="921463"/>
            <a:ext cx="419441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Product </a:t>
            </a:r>
            <a:r>
              <a:rPr lang="fr-FR" sz="140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Owner</a:t>
            </a:r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Expérimenté avec une expérience diversifiée dans l'industrie du numérique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18102" y="740259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1950233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Avec une expérience substantielle de 15 ans en tant que Product </a:t>
            </a:r>
            <a:r>
              <a:rPr lang="fr-FR" sz="1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Owner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j'ai développé une solide expertise en gestion de projet Agile, développement de produit, et coordination d'équipes cross-fonctionnelles. Reconnu pour mon leadership dynamique et ma capacité à optimiser la livraison de produit, je suis passionné par la création de solutions numériques innovantes qui stimulent la croissance de l'entreprise.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31" y="1507326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010151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67" y="3406790"/>
            <a:ext cx="4104585" cy="264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Product </a:t>
            </a:r>
            <a:r>
              <a:rPr lang="fr-FR" sz="105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Owner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Société XYZ, Paris (2015 - Présent)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Dirigé la vision du produit et défini les priorités du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backlog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pour une plateforme SaaS, augmentant la productivité de l'équipe de développement de 25%.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Collaboration avec des équipes de développement internationales pour la réalisation des sprints.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Product </a:t>
            </a:r>
            <a:r>
              <a:rPr lang="fr-FR" sz="1050" b="1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Owner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Entreprise ABC, Paris (2008 - 2015)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projets de développement de produits logiciels, atteignant régulièrement les objectifs de délais et de budget.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Prise en charge de la gestion des parties prenantes et de la communication entre les équipes techniques et non techniques.</a:t>
            </a:r>
          </a:p>
          <a:p>
            <a:br>
              <a:rPr lang="fr-FR" sz="1050" dirty="0"/>
            </a:b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80890" y="1884947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58885" y="3350796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616" y="2843880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101" y="3443763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5" y="291993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233" y="3204098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445" y="3731688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56" y="2511187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06" y="7680556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10" y="8152908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Leadership dynamique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Pensée critique et résolution de problèmes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travailler sous pression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communication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Grande capacité d'adaptation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10" y="5935468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172" y="4165881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04900" y="802924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6756" y="4823307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Master en Ingénierie Logiciel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École Polytechnique, Toulouse (2005-2008)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Licence en Informatique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Université Pierre et Marie Curie, Paris (2002-2005)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9992" y="6076292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244" y="6422500"/>
            <a:ext cx="2158138" cy="76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: langue maternelle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: C1 (Cadre Européen Commun de Référence)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Espagnol : B2 (Cadre Européen Commun de Référence)</a:t>
            </a:r>
          </a:p>
          <a:p>
            <a:br>
              <a:rPr lang="fr-FR" sz="1000" dirty="0"/>
            </a:br>
            <a:endParaRPr lang="fr-FR" sz="1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184731" y="6411255"/>
            <a:ext cx="4051046" cy="152410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projet Agile et Scrum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Développement de produit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Analyse de données et Business Intelligence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backlog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et priorisation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des parties prenantes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Communication inter-équipes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34108" y="631737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0650" y="731742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172" y="7737782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Randonnée et exploration en plein air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(littérature contemporaine et classique)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Volontariat dans les refuges pour animaux locaux</a:t>
            </a:r>
          </a:p>
        </p:txBody>
      </p:sp>
      <p:pic>
        <p:nvPicPr>
          <p:cNvPr id="33" name="Image 32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46A18B45-3D7F-1798-83A0-602FC4B7FAF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34021"/>
          <a:stretch/>
        </p:blipFill>
        <p:spPr>
          <a:xfrm>
            <a:off x="4646101" y="344366"/>
            <a:ext cx="2004770" cy="1981735"/>
          </a:xfrm>
          <a:prstGeom prst="ellipse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</TotalTime>
  <Words>621</Words>
  <Application>Microsoft Macintosh PowerPoint</Application>
  <PresentationFormat>Format A4 (210 x 297 mm)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75</cp:revision>
  <cp:lastPrinted>2022-05-25T13:38:42Z</cp:lastPrinted>
  <dcterms:created xsi:type="dcterms:W3CDTF">2022-05-25T13:38:28Z</dcterms:created>
  <dcterms:modified xsi:type="dcterms:W3CDTF">2023-05-30T08:08:52Z</dcterms:modified>
</cp:coreProperties>
</file>