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97"/>
    <p:restoredTop sz="96327"/>
  </p:normalViewPr>
  <p:slideViewPr>
    <p:cSldViewPr snapToGrid="0" snapToObjects="1" showGuides="1">
      <p:cViewPr>
        <p:scale>
          <a:sx n="155" d="100"/>
          <a:sy n="155" d="100"/>
        </p:scale>
        <p:origin x="1928" y="-38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6"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Maurice </a:t>
            </a:r>
            <a:r>
              <a:rPr lang="fr-FR" sz="2800" b="1" dirty="0"/>
              <a:t>PHARMA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14" y="727704"/>
            <a:ext cx="3751826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Préparateur en pharmacie expérimenté avec 8 ans d'expérience en officine et en parapharmacie</a:t>
            </a: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12" y="1874721"/>
            <a:ext cx="4090820" cy="1183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Préparateur en pharmacie compétent et rigoureux, avec 8 ans d'expérience en officine et en parapharmacie. Expert en gestion des stocks et en conseil client, avec une forte orientation vers la satisfaction des patients. Apte à travailler en équipe et à s'adapter rapidement aux évolutions du métier.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13" y="1510233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03" y="3047692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7" y="3493847"/>
            <a:ext cx="4180946" cy="325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Préparateur en pharmacie - Pharmacie des Alpes, Grenoble (2015-2023)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stocks et des commandes de médicaments et de dispositifs médicaux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Conseil aux patients sur les traitements médicamenteux et les produits de parapharmacie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Collaboration étroite avec les pharmaciens pour assurer la qualité des préparations et la sécurité des patients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Mise en place d'un système de suivi des inventaires pour réduire les erreurs et les pertes</a:t>
            </a:r>
          </a:p>
          <a:p>
            <a:pPr lvl="1">
              <a:buSzPts val="1000"/>
              <a:tabLst>
                <a:tab pos="685800" algn="l"/>
              </a:tabLst>
            </a:pP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Préparateur en pharmacie - Parapharmacie du Centre, Grenoble (2013-2015)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stocks et des commandes de produits de parapharmacie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Conseil aux clients sur les produits cosmétiques, les compléments alimentaires et les dispositifs médicaux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Formation continue pour se tenir informé des nouvelles tendances et des évolutions du marché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66397" y="1841618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0443" y="3404134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346" y="2732807"/>
            <a:ext cx="2016816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94342" y="3337450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2769773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832" y="3096819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66" y="362527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231829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014502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1" y="4391169"/>
            <a:ext cx="2281080" cy="224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Connaissance approfondie des médicaments et de leur utilisation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Maîtrise des techniques de préparation et de conditionnement des médicaments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stocks et des commandes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Utilisation des logiciels métier et des outils informatiques spécifiques à la pharmacie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Conseil et information auprès des patients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6890005"/>
            <a:ext cx="2341562" cy="475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783" y="7311171"/>
            <a:ext cx="2124562" cy="1869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Sens du service et orientation client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Empathie et écoute active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Capacité à communiquer clairement et efficacement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Rigueur et souci du détail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2286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Esprit d'équipe et collaboration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fr-FR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828318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70" y="8808581"/>
            <a:ext cx="3976863" cy="63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Lecture de revues spécialisées en pharmacie et parapharmacie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Bénévolat dans une association de soutien aux patients atteints de maladies chroniques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Randonnée et activités de plein air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13" y="6883220"/>
            <a:ext cx="330909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et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 de texte 25">
            <a:extLst>
              <a:ext uri="{FF2B5EF4-FFF2-40B4-BE49-F238E27FC236}">
                <a16:creationId xmlns:a16="http://schemas.microsoft.com/office/drawing/2014/main" id="{F0D45754-49DD-3B7A-C972-D9E87CF69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8" y="7399794"/>
            <a:ext cx="4150726" cy="875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Brevet de Technicien Supérieur (BTS) en Pharmacie - Lycée Pierre Mendès France, Grenoble (2011-2013)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Formation en parapharmacie - Centre de Formation Professionnelle, Grenoble (2013)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recto 36">
            <a:extLst>
              <a:ext uri="{FF2B5EF4-FFF2-40B4-BE49-F238E27FC236}">
                <a16:creationId xmlns:a16="http://schemas.microsoft.com/office/drawing/2014/main" id="{CAE9BB30-5B99-E875-F5C4-4F7D3359B6A9}"/>
              </a:ext>
            </a:extLst>
          </p:cNvPr>
          <p:cNvCxnSpPr>
            <a:cxnSpLocks/>
          </p:cNvCxnSpPr>
          <p:nvPr/>
        </p:nvCxnSpPr>
        <p:spPr>
          <a:xfrm>
            <a:off x="183082" y="7248353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" name="Conector recto 36">
            <a:extLst>
              <a:ext uri="{FF2B5EF4-FFF2-40B4-BE49-F238E27FC236}">
                <a16:creationId xmlns:a16="http://schemas.microsoft.com/office/drawing/2014/main" id="{C6527E71-A507-6DEC-5B07-BCE11BFA2806}"/>
              </a:ext>
            </a:extLst>
          </p:cNvPr>
          <p:cNvCxnSpPr>
            <a:cxnSpLocks/>
          </p:cNvCxnSpPr>
          <p:nvPr/>
        </p:nvCxnSpPr>
        <p:spPr>
          <a:xfrm>
            <a:off x="166397" y="8670813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Image 7" descr="Une image contenant personne, homme, pose, mâle&#10;&#10;Description générée automatiquement">
            <a:extLst>
              <a:ext uri="{FF2B5EF4-FFF2-40B4-BE49-F238E27FC236}">
                <a16:creationId xmlns:a16="http://schemas.microsoft.com/office/drawing/2014/main" id="{7263A796-E504-8805-3BF5-0019B598EF2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2649"/>
          <a:stretch/>
        </p:blipFill>
        <p:spPr>
          <a:xfrm>
            <a:off x="4594343" y="201225"/>
            <a:ext cx="2115006" cy="2095976"/>
          </a:xfrm>
          <a:prstGeom prst="ellipse">
            <a:avLst/>
          </a:prstGeom>
          <a:ln w="50800"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100" b="1" dirty="0"/>
              <a:t>Cher(e) Candidat(e)</a:t>
            </a:r>
          </a:p>
          <a:p>
            <a:pPr marL="0" indent="0">
              <a:buNone/>
            </a:pPr>
            <a:r>
              <a:rPr lang="fr-FR" sz="1100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r>
              <a:rPr lang="fr-FR" sz="1100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r>
              <a:rPr lang="fr-FR" sz="1100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2"/>
              </a:rPr>
              <a:t>Le titre du CV : guide pratique + 30 exemples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3"/>
              </a:rPr>
              <a:t>Comment mettre en valeur son expérience professionnelle ?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4"/>
              </a:rPr>
              <a:t>Rédiger une accroche de CV percutante + 9 exemples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5"/>
              </a:rPr>
              <a:t>Les 7 points clés d'un CV réussi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Personnalisez votre CV avec </a:t>
            </a:r>
            <a:r>
              <a:rPr lang="fr-FR" sz="1100" dirty="0">
                <a:hlinkClick r:id="rId6"/>
              </a:rPr>
              <a:t>des icônes gratuites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Bien </a:t>
            </a:r>
            <a:r>
              <a:rPr lang="fr-FR" sz="1100" dirty="0">
                <a:hlinkClick r:id="rId7"/>
              </a:rPr>
              <a:t>préparer son entretien 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8"/>
              </a:rPr>
              <a:t>1200 exemples de lettres de motivation 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</a:t>
            </a:r>
            <a:r>
              <a:rPr lang="fr-FR" sz="1100" dirty="0">
                <a:hlinkClick r:id="rId9"/>
              </a:rPr>
              <a:t>Les modèles de </a:t>
            </a:r>
            <a:r>
              <a:rPr lang="fr-FR" sz="1100" dirty="0">
                <a:hlinkClick r:id="rId10"/>
              </a:rPr>
              <a:t>courrier</a:t>
            </a:r>
            <a:endParaRPr lang="fr-FR" sz="1100" dirty="0"/>
          </a:p>
          <a:p>
            <a:pPr marL="0" indent="0">
              <a:buNone/>
            </a:pPr>
            <a:r>
              <a:rPr lang="fr-FR" sz="1100" dirty="0"/>
              <a:t>- Tous nos conseils </a:t>
            </a:r>
            <a:r>
              <a:rPr lang="fr-FR" sz="1100" dirty="0">
                <a:hlinkClick r:id="rId11"/>
              </a:rPr>
              <a:t>pour rédiger une lettre efficace </a:t>
            </a:r>
            <a:endParaRPr lang="fr-FR" sz="1100" dirty="0"/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1100" dirty="0"/>
              <a:t>Nous vous souhaitons bonne chance dans vos recherches et vos entretiens </a:t>
            </a:r>
            <a:r>
              <a:rPr lang="fr-FR" sz="1100" dirty="0">
                <a:sym typeface="Wingdings" pitchFamily="2" charset="2"/>
              </a:rPr>
              <a:t> </a:t>
            </a:r>
            <a:endParaRPr lang="fr-FR" sz="1100" dirty="0"/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1100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 algn="ctr">
              <a:buNone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1100" dirty="0" err="1"/>
              <a:t>Créeruncv.com</a:t>
            </a:r>
            <a:r>
              <a:rPr lang="fr-FR" sz="110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1745</TotalTime>
  <Words>632</Words>
  <Application>Microsoft Macintosh PowerPoint</Application>
  <PresentationFormat>Format A4 (210 x 297 mm)</PresentationFormat>
  <Paragraphs>64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Symbol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50</cp:revision>
  <cp:lastPrinted>2022-05-25T13:38:42Z</cp:lastPrinted>
  <dcterms:created xsi:type="dcterms:W3CDTF">2022-05-25T13:38:28Z</dcterms:created>
  <dcterms:modified xsi:type="dcterms:W3CDTF">2023-03-28T21:49:23Z</dcterms:modified>
</cp:coreProperties>
</file>