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70"/>
    <p:restoredTop sz="96327"/>
  </p:normalViewPr>
  <p:slideViewPr>
    <p:cSldViewPr snapToGrid="0" snapToObjects="1" showGuides="1">
      <p:cViewPr>
        <p:scale>
          <a:sx n="170" d="100"/>
          <a:sy n="170" d="100"/>
        </p:scale>
        <p:origin x="3064" y="72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29/05/2023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29/05/2023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29/05/2023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29/05/2023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29/05/2023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29/05/2023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29/05/2023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rgbClr val="002060">
              <a:alpha val="23000"/>
            </a:srgb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6293" y="250265"/>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i="0" dirty="0">
                <a:solidFill>
                  <a:srgbClr val="000000"/>
                </a:solidFill>
                <a:effectLst/>
                <a:latin typeface="Calibri" panose="020F0502020204030204" pitchFamily="34" charset="0"/>
              </a:rPr>
              <a:t>Vincent LAPHOTO</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16826" y="921463"/>
            <a:ext cx="4194414"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Photographe Professionnel - Expert en Photographie Commerciale et de Portrait</a:t>
            </a:r>
            <a:endParaRPr lang="fr-FR" sz="1400" b="0" i="0" dirty="0">
              <a:solidFill>
                <a:srgbClr val="000000"/>
              </a:solidFill>
              <a:effectLst/>
              <a:latin typeface="Calibri" panose="020F0502020204030204" pitchFamily="34" charset="0"/>
            </a:endParaRPr>
          </a:p>
          <a:p>
            <a:br>
              <a:rPr lang="fr-FR" sz="1400" dirty="0"/>
            </a:br>
            <a:endParaRPr lang="fr-FR" sz="1400" b="0"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18102" y="7402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02967" y="1950233"/>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Photographe professionnel avec 13 ans d'expérience dans les rôles commerciaux. Spécialisé dans la photographie de portrait et la photographie commerciale. Expertise reconnue dans la capture d'images qui communiquent efficacement les messages des clients. Capacité à gérer des projets de photographie de bout en bout, depuis la planification jusqu'à la post-production.</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84731" y="1507326"/>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02967" y="3010151"/>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02967" y="3406790"/>
            <a:ext cx="4236871" cy="2640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Photographe Commercial</a:t>
            </a:r>
            <a:r>
              <a:rPr lang="fr-FR" sz="1050" b="0" i="0" dirty="0">
                <a:solidFill>
                  <a:srgbClr val="000000"/>
                </a:solidFill>
                <a:effectLst/>
                <a:latin typeface="Calibri" panose="020F0502020204030204" pitchFamily="34" charset="0"/>
              </a:rPr>
              <a:t>, Agence XYZ, Paris, France, 2011 – Présent</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Réalisation de photographies commerciales pour divers clients, y compris des portraits, des produits et des événements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 toutes les phases de la production photographique, y compris la planification, la prise de vue et la post-production.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Développement de relations solides avec les clients et compréhension de leurs besoins en matière de photographie.</a:t>
            </a:r>
          </a:p>
          <a:p>
            <a:pPr algn="l"/>
            <a:endParaRPr lang="fr-FR" sz="1050" dirty="0">
              <a:solidFill>
                <a:srgbClr val="000000"/>
              </a:solidFill>
              <a:latin typeface="Calibri" panose="020F0502020204030204" pitchFamily="34" charset="0"/>
            </a:endParaRPr>
          </a:p>
          <a:p>
            <a:pPr algn="l"/>
            <a:r>
              <a:rPr lang="fr-FR" sz="1050" b="1" i="0" dirty="0">
                <a:solidFill>
                  <a:srgbClr val="000000"/>
                </a:solidFill>
                <a:effectLst/>
                <a:latin typeface="Calibri" panose="020F0502020204030204" pitchFamily="34" charset="0"/>
              </a:rPr>
              <a:t>Assistant Photographe</a:t>
            </a:r>
            <a:r>
              <a:rPr lang="fr-FR" sz="1050" b="0" i="0" dirty="0">
                <a:solidFill>
                  <a:srgbClr val="000000"/>
                </a:solidFill>
                <a:effectLst/>
                <a:latin typeface="Calibri" panose="020F0502020204030204" pitchFamily="34" charset="0"/>
              </a:rPr>
              <a:t>, Studio ABC, Paris, France, 2008-2011</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Assistance à la réalisation de séances de photographie, y compris la préparation des équipements et l'aide à la prise de vue.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Participation à la post-production, y compris l'édition et le traitement des images.</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80890" y="1884947"/>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58885" y="3350796"/>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912616" y="2843880"/>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646101" y="3443763"/>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2515" y="291993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8233" y="320409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0445" y="373168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600956" y="2511187"/>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24437" y="7828816"/>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55341" y="8301168"/>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Créatif et doté d'un œil artistique aiguisé.</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 sens du détail.</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comprendre les besoins des clients et à traduire ces besoins en images.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Patience et capacité à travailler avec différents types de clients.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travailler en équipe et à collaborer efficacement.</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155341" y="6083728"/>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4586372" y="4303424"/>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184731" y="8177502"/>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4600956" y="4960850"/>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Diplôme Professionnel en Photographie</a:t>
            </a:r>
            <a:r>
              <a:rPr lang="fr-FR" sz="1000" b="0" i="0" dirty="0">
                <a:solidFill>
                  <a:srgbClr val="000000"/>
                </a:solidFill>
                <a:effectLst/>
                <a:latin typeface="Calibri" panose="020F0502020204030204" pitchFamily="34" charset="0"/>
              </a:rPr>
              <a:t>, École Nationale Supérieure de la Photographie, Arles, 2006-2008.</a:t>
            </a:r>
          </a:p>
          <a:p>
            <a:pPr marL="171450" indent="-171450" algn="l">
              <a:buFont typeface="Arial" panose="020B0604020202020204" pitchFamily="34" charset="0"/>
              <a:buChar char="•"/>
            </a:pPr>
            <a:endParaRPr lang="fr-FR" sz="100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Bac S</a:t>
            </a:r>
            <a:r>
              <a:rPr lang="fr-FR" sz="1000" b="0" i="0" dirty="0">
                <a:solidFill>
                  <a:srgbClr val="000000"/>
                </a:solidFill>
                <a:effectLst/>
                <a:latin typeface="Calibri" panose="020F0502020204030204" pitchFamily="34" charset="0"/>
              </a:rPr>
              <a:t>, Lycée Henri IV, Paris, 2003-2006</a:t>
            </a: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8684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629992" y="627116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635244" y="6617370"/>
            <a:ext cx="2158138" cy="76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(B2 - Cadre européen commun de référence pour les langues)</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164562" y="6559515"/>
            <a:ext cx="4051046" cy="152410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Expertise en photographie de portrait et commerciale.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Compétences en gestion de projets photographiques.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Maîtrise des logiciels de photographie, y compris Adobe Photoshop et Lightroom.</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Compétences en communication et en gestion de la relation client.</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travailler sous pression et à respecter les délais.</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13939" y="6465632"/>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4610650" y="751229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4582172" y="7932652"/>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Voyage et photographie de paysages.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de livres sur l'art et l'histoire de la photographie.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Marche en plein air et observation de la nature.</a:t>
            </a:r>
          </a:p>
        </p:txBody>
      </p:sp>
      <p:pic>
        <p:nvPicPr>
          <p:cNvPr id="23" name="Image 22" descr="Une image contenant personne, sourire, Visage humain, mur&#10;&#10;Description générée automatiquement">
            <a:extLst>
              <a:ext uri="{FF2B5EF4-FFF2-40B4-BE49-F238E27FC236}">
                <a16:creationId xmlns:a16="http://schemas.microsoft.com/office/drawing/2014/main" id="{D2275A3F-5DC4-74AA-D24B-C8AFF3BCA5AA}"/>
              </a:ext>
            </a:extLst>
          </p:cNvPr>
          <p:cNvPicPr>
            <a:picLocks noChangeAspect="1"/>
          </p:cNvPicPr>
          <p:nvPr/>
        </p:nvPicPr>
        <p:blipFill rotWithShape="1">
          <a:blip r:embed="rId7"/>
          <a:srcRect l="19866" r="13418"/>
          <a:stretch/>
        </p:blipFill>
        <p:spPr>
          <a:xfrm>
            <a:off x="4763958" y="228600"/>
            <a:ext cx="1927759" cy="1928616"/>
          </a:xfrm>
          <a:prstGeom prst="ellipse">
            <a:avLst/>
          </a:prstGeom>
          <a:ln w="38100">
            <a:solidFill>
              <a:srgbClr val="002060"/>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583</TotalTime>
  <Words>679</Words>
  <Application>Microsoft Macintosh PowerPoint</Application>
  <PresentationFormat>Format A4 (210 x 297 mm)</PresentationFormat>
  <Paragraphs>84</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77</cp:revision>
  <cp:lastPrinted>2022-05-25T13:38:42Z</cp:lastPrinted>
  <dcterms:created xsi:type="dcterms:W3CDTF">2022-05-25T13:38:28Z</dcterms:created>
  <dcterms:modified xsi:type="dcterms:W3CDTF">2023-05-29T20:39:52Z</dcterms:modified>
</cp:coreProperties>
</file>