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9C6"/>
    <a:srgbClr val="73D1D7"/>
    <a:srgbClr val="D9B4C1"/>
    <a:srgbClr val="CA9CA9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6"/>
    <p:restoredTop sz="92080"/>
  </p:normalViewPr>
  <p:slideViewPr>
    <p:cSldViewPr snapToGrid="0" snapToObjects="1" showGuides="1">
      <p:cViewPr varScale="1">
        <p:scale>
          <a:sx n="182" d="100"/>
          <a:sy n="182" d="100"/>
        </p:scale>
        <p:origin x="1480" y="1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" y="3730"/>
            <a:ext cx="2430148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840383"/>
            <a:ext cx="419816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Monteur Vidéo Professionnel avec Expertise en Post-Production</a:t>
            </a:r>
            <a:endParaRPr lang="fr-FR" sz="1600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624560" y="696459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3307" y="1882841"/>
            <a:ext cx="4094382" cy="11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Monteur vidéo passionné avec une expérience de plus de 10 ans dans le domaine de la production vidéo. Je suis spécialisé en post-production, avec une maîtrise des logiciels de montage et d'effets visuels. J'ai un sens aigu du détail et une grande capacité à transformer la vision du réalisateur en réalité visuelle. Doué pour travailler dans des délais serrés tout en maintenant un niveau élevé de qualité.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1511727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586" y="3203027"/>
            <a:ext cx="3175000" cy="35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767" y="3721294"/>
            <a:ext cx="4117500" cy="2903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2015 - Présent : Monteur Vidéo, Canal+,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Montage et édition de reportages, documentaires et émissions de télévision, en respectant les délais de production serrés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Collaboration avec les réalisateurs pour comprendre leur vision et les aider à l'atteindre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Utilisation d'</a:t>
            </a:r>
            <a:r>
              <a:rPr lang="fr-FR" sz="1100" dirty="0" err="1"/>
              <a:t>After</a:t>
            </a:r>
            <a:r>
              <a:rPr lang="fr-FR" sz="1100" dirty="0"/>
              <a:t> </a:t>
            </a:r>
            <a:r>
              <a:rPr lang="fr-FR" sz="1100" dirty="0" err="1"/>
              <a:t>Effects</a:t>
            </a:r>
            <a:r>
              <a:rPr lang="fr-FR" sz="1100" dirty="0"/>
              <a:t> pour créer des animations et des effets spéciaux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Maintien d'une communication constante avec l'équipe de production pour assurer la cohérence du projet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 la bibliothèque de médias, en veillant à la correcte sauvegarde et archivage des matériaux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  <a:p>
            <a:r>
              <a:rPr lang="fr-FR" sz="1100" b="1" dirty="0"/>
              <a:t>2013 - 2015 : Assistant Monteur, France Télévisions,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Assisté le monteur principal dans l'édition de divers programmes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Aide à la gestion de la bibliothèque de média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Utilisation de Final Cut Pro pour effectuer des montages préliminaires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646693" y="1855474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653955" y="355658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14" y="2511726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3310" y="3116369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1" y="2548692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00" y="287573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34" y="3404197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8" y="2106729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201" y="673041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4847" y="7156532"/>
            <a:ext cx="4198163" cy="113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 logiciels de montage vidéo (Adobe </a:t>
            </a:r>
            <a:r>
              <a:rPr lang="fr-FR" sz="1100" dirty="0" err="1"/>
              <a:t>Premiere</a:t>
            </a:r>
            <a:r>
              <a:rPr lang="fr-FR" sz="1100" dirty="0"/>
              <a:t> Pro, Final Cut Pro)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Compétences en post-production (Adobe </a:t>
            </a:r>
            <a:r>
              <a:rPr lang="fr-FR" sz="1100" dirty="0" err="1"/>
              <a:t>After</a:t>
            </a:r>
            <a:r>
              <a:rPr lang="fr-FR" sz="1100" dirty="0"/>
              <a:t> </a:t>
            </a:r>
            <a:r>
              <a:rPr lang="fr-FR" sz="1100" dirty="0" err="1"/>
              <a:t>Effects</a:t>
            </a:r>
            <a:r>
              <a:rPr lang="fr-FR" sz="110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de la bibliothèque de médias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compréhension de la scénarisation et du storytelling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des techniques de prise de vue et de montage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14" y="3885215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46" y="4275746"/>
            <a:ext cx="2246837" cy="115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aigu du détail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sous pression et respecter les délais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Excellentes compétences en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Créatif et innovant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en équipe et de manière autonome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283" y="8387344"/>
            <a:ext cx="23742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2593983" y="8728625"/>
            <a:ext cx="406112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111306" y="2432176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2593492" y="7095760"/>
            <a:ext cx="4064607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82714" y="4239121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2551767" y="8817148"/>
            <a:ext cx="416598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2013 : Licence en Arts du Spectacle, Spécialité Cinéma, Université Sorbonne Nouvelle - Paris 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2011 : BTS Audiovisuel, Option Montage et Post-Production, Lycée Jacques Prévert, Boulogne-Billancourt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174" y="156973"/>
            <a:ext cx="414382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b="1" dirty="0"/>
              <a:t>Pierre MONITOR</a:t>
            </a:r>
            <a:endParaRPr lang="fr-FR" sz="2800" dirty="0"/>
          </a:p>
        </p:txBody>
      </p:sp>
      <p:sp>
        <p:nvSpPr>
          <p:cNvPr id="10" name="Zone de texte 28">
            <a:extLst>
              <a:ext uri="{FF2B5EF4-FFF2-40B4-BE49-F238E27FC236}">
                <a16:creationId xmlns:a16="http://schemas.microsoft.com/office/drawing/2014/main" id="{C2877AF7-5533-7C91-A60D-CD26B068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46" y="5745086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Conector recto 36">
            <a:extLst>
              <a:ext uri="{FF2B5EF4-FFF2-40B4-BE49-F238E27FC236}">
                <a16:creationId xmlns:a16="http://schemas.microsoft.com/office/drawing/2014/main" id="{0A061B27-FE63-F84E-0F9F-E2A5A03802FF}"/>
              </a:ext>
            </a:extLst>
          </p:cNvPr>
          <p:cNvCxnSpPr>
            <a:cxnSpLocks/>
          </p:cNvCxnSpPr>
          <p:nvPr/>
        </p:nvCxnSpPr>
        <p:spPr>
          <a:xfrm>
            <a:off x="108440" y="6081913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 de texte 22">
            <a:extLst>
              <a:ext uri="{FF2B5EF4-FFF2-40B4-BE49-F238E27FC236}">
                <a16:creationId xmlns:a16="http://schemas.microsoft.com/office/drawing/2014/main" id="{409CC41A-7AE3-F3FD-675B-91AD7655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65" y="6136051"/>
            <a:ext cx="2190016" cy="5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C1</a:t>
            </a: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FC9B6108-CA72-3861-61AD-B0D24D8146FD}"/>
              </a:ext>
            </a:extLst>
          </p:cNvPr>
          <p:cNvSpPr/>
          <p:nvPr/>
        </p:nvSpPr>
        <p:spPr>
          <a:xfrm rot="16200000">
            <a:off x="704138" y="724531"/>
            <a:ext cx="2430148" cy="982542"/>
          </a:xfrm>
          <a:prstGeom prst="triangle">
            <a:avLst>
              <a:gd name="adj" fmla="val 10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28D5EEA7-A55F-7CD4-B2BE-980D07F33BBA}"/>
              </a:ext>
            </a:extLst>
          </p:cNvPr>
          <p:cNvSpPr/>
          <p:nvPr/>
        </p:nvSpPr>
        <p:spPr>
          <a:xfrm rot="10800000">
            <a:off x="-470" y="727"/>
            <a:ext cx="2430148" cy="982542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1FC1F53-5664-2700-0A4E-A40982A52B61}"/>
              </a:ext>
            </a:extLst>
          </p:cNvPr>
          <p:cNvSpPr txBox="1"/>
          <p:nvPr/>
        </p:nvSpPr>
        <p:spPr>
          <a:xfrm>
            <a:off x="82714" y="7056367"/>
            <a:ext cx="2220674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Cinéma : passionné par le 7ème art, grand consommateur de films et séries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Photographie : pratique la photographie en tant que hobby, avec un intérêt particulier pour le portrait et la photo de rue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Musique : joue de la guitare dans un groupe local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Sport : pratique le jogging régulièrement pour rester en forme</a:t>
            </a:r>
          </a:p>
        </p:txBody>
      </p:sp>
      <p:sp>
        <p:nvSpPr>
          <p:cNvPr id="13" name="Zone de texte 28">
            <a:extLst>
              <a:ext uri="{FF2B5EF4-FFF2-40B4-BE49-F238E27FC236}">
                <a16:creationId xmlns:a16="http://schemas.microsoft.com/office/drawing/2014/main" id="{51E380C7-C6AE-4759-47AA-33A7B2350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04" y="6617069"/>
            <a:ext cx="227869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F912DCC0-4E95-5133-0408-E65CF59E25FE}"/>
              </a:ext>
            </a:extLst>
          </p:cNvPr>
          <p:cNvCxnSpPr>
            <a:cxnSpLocks/>
          </p:cNvCxnSpPr>
          <p:nvPr/>
        </p:nvCxnSpPr>
        <p:spPr>
          <a:xfrm>
            <a:off x="138104" y="6958350"/>
            <a:ext cx="223715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Image 11" descr="Une image contenant Visage humain, personne, habits, homme&#10;&#10;Description générée automatiquement">
            <a:extLst>
              <a:ext uri="{FF2B5EF4-FFF2-40B4-BE49-F238E27FC236}">
                <a16:creationId xmlns:a16="http://schemas.microsoft.com/office/drawing/2014/main" id="{81A897DC-6323-BCB3-2F45-135ACE31847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649"/>
          <a:stretch/>
        </p:blipFill>
        <p:spPr>
          <a:xfrm>
            <a:off x="306926" y="386399"/>
            <a:ext cx="1629798" cy="163948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1811</TotalTime>
  <Words>412</Words>
  <Application>Microsoft Macintosh PowerPoint</Application>
  <PresentationFormat>Format A4 (210 x 297 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214</cp:revision>
  <cp:lastPrinted>2022-05-25T13:38:42Z</cp:lastPrinted>
  <dcterms:created xsi:type="dcterms:W3CDTF">2022-05-25T13:38:28Z</dcterms:created>
  <dcterms:modified xsi:type="dcterms:W3CDTF">2023-07-03T08:50:25Z</dcterms:modified>
</cp:coreProperties>
</file>