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73D1D7"/>
    <a:srgbClr val="D9B4C1"/>
    <a:srgbClr val="CA9CA9"/>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55"/>
    <p:restoredTop sz="92102"/>
  </p:normalViewPr>
  <p:slideViewPr>
    <p:cSldViewPr snapToGrid="0" snapToObjects="1" showGuides="1">
      <p:cViewPr>
        <p:scale>
          <a:sx n="170" d="100"/>
          <a:sy n="170" d="100"/>
        </p:scale>
        <p:origin x="536"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Kinésithérapeute Expérimenté avec Spécialisation en Orthopédie</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83307" y="1882841"/>
            <a:ext cx="4094382" cy="11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Kinésithérapeute dévoué avec plus de 10 ans d'expérience dans le traitement et la prévention des blessures orthopédiques et musculosquelettiques. Je m'efforce d'améliorer la mobilité et la qualité de vie de mes patients grâce à des plans de soins personnalisés, fondés sur une compréhension approfondie de leur condition. Empathique et attentif, j'ai un excellent relationnel patient et une capacité éprouvée à motiver les patients tout au long de leur rétablissement.</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61174" y="151172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81030" y="3403722"/>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65211" y="3921989"/>
            <a:ext cx="4117500" cy="2903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2015 - Présent : Kinésithérapeute, Cabinet Privé, Lyon</a:t>
            </a:r>
          </a:p>
          <a:p>
            <a:pPr marL="171450" indent="-171450">
              <a:buFont typeface="Arial" panose="020B0604020202020204" pitchFamily="34" charset="0"/>
              <a:buChar char="•"/>
            </a:pPr>
            <a:r>
              <a:rPr lang="fr-FR" sz="1000" dirty="0"/>
              <a:t>Évaluation des besoins des patients, développement et mise en œuvre de plans de traitement personnalisés</a:t>
            </a:r>
          </a:p>
          <a:p>
            <a:pPr marL="171450" indent="-171450">
              <a:buFont typeface="Arial" panose="020B0604020202020204" pitchFamily="34" charset="0"/>
              <a:buChar char="•"/>
            </a:pPr>
            <a:r>
              <a:rPr lang="fr-FR" sz="1000" dirty="0"/>
              <a:t>Traitement d'une gamme de conditions orthopédiques, y compris les blessures sportives, les troubles posturaux et les affections dégénératives</a:t>
            </a:r>
          </a:p>
          <a:p>
            <a:pPr marL="171450" indent="-171450">
              <a:buFont typeface="Arial" panose="020B0604020202020204" pitchFamily="34" charset="0"/>
              <a:buChar char="•"/>
            </a:pPr>
            <a:r>
              <a:rPr lang="fr-FR" sz="1000" dirty="0"/>
              <a:t>Collaboration étroite avec d'autres professionnels de la santé pour coordonner les soins des patients</a:t>
            </a:r>
          </a:p>
          <a:p>
            <a:pPr marL="171450" indent="-171450">
              <a:buFont typeface="Arial" panose="020B0604020202020204" pitchFamily="34" charset="0"/>
              <a:buChar char="•"/>
            </a:pPr>
            <a:r>
              <a:rPr lang="fr-FR" sz="1000" dirty="0"/>
              <a:t>Maintien d'une satisfaction des patients élevée, avec 90% des patients rapportant une amélioration significative de leur condition</a:t>
            </a:r>
          </a:p>
          <a:p>
            <a:endParaRPr lang="fr-FR" sz="1000" b="1" dirty="0"/>
          </a:p>
          <a:p>
            <a:r>
              <a:rPr lang="fr-FR" sz="1000" b="1" dirty="0"/>
              <a:t>2013 - 2015 : Kinésithérapeute Junior, Hôpital de la Croix-Rousse, Lyon</a:t>
            </a:r>
          </a:p>
          <a:p>
            <a:pPr marL="171450" indent="-171450">
              <a:buFont typeface="Arial" panose="020B0604020202020204" pitchFamily="34" charset="0"/>
              <a:buChar char="•"/>
            </a:pPr>
            <a:r>
              <a:rPr lang="fr-FR" sz="1000" dirty="0"/>
              <a:t>Fourniture de soins de réhabilitation aux patients hospitalisés, y compris les patients post-chirurgie orthopédique</a:t>
            </a:r>
          </a:p>
          <a:p>
            <a:pPr marL="171450" indent="-171450">
              <a:buFont typeface="Arial" panose="020B0604020202020204" pitchFamily="34" charset="0"/>
              <a:buChar char="•"/>
            </a:pPr>
            <a:r>
              <a:rPr lang="fr-FR" sz="1000" dirty="0"/>
              <a:t>Supervision des exercices de physiothérapie pour améliorer la force, la flexibilité et la mobilité</a:t>
            </a:r>
          </a:p>
          <a:p>
            <a:pPr marL="171450" indent="-171450">
              <a:buFont typeface="Arial" panose="020B0604020202020204" pitchFamily="34" charset="0"/>
              <a:buChar char="•"/>
            </a:pPr>
            <a:r>
              <a:rPr lang="fr-FR" sz="1000" dirty="0"/>
              <a:t>Éducation des patients et de leurs familles sur les exercices à domicile et les techniques d'autosoins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6693" y="185547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67399" y="375727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89314" y="251172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3310" y="311636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81" y="254869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800" y="287573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734" y="340419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8578" y="210672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548528" y="691830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561174" y="7344428"/>
            <a:ext cx="4198163" cy="113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Expertise en orthopédie et en rééducation musculosquelettique</a:t>
            </a:r>
          </a:p>
          <a:p>
            <a:pPr marL="171450" indent="-171450">
              <a:buFont typeface="Arial" panose="020B0604020202020204" pitchFamily="34" charset="0"/>
              <a:buChar char="•"/>
            </a:pPr>
            <a:r>
              <a:rPr lang="fr-FR" sz="1100" dirty="0"/>
              <a:t>Évaluation et diagnostic des patients</a:t>
            </a:r>
          </a:p>
          <a:p>
            <a:pPr marL="171450" indent="-171450">
              <a:buFont typeface="Arial" panose="020B0604020202020204" pitchFamily="34" charset="0"/>
              <a:buChar char="•"/>
            </a:pPr>
            <a:r>
              <a:rPr lang="fr-FR" sz="1100" dirty="0"/>
              <a:t>Développement et mise en œuvre de plans de traitement personnalisés</a:t>
            </a:r>
          </a:p>
          <a:p>
            <a:pPr marL="171450" indent="-171450">
              <a:buFont typeface="Arial" panose="020B0604020202020204" pitchFamily="34" charset="0"/>
              <a:buChar char="•"/>
            </a:pPr>
            <a:r>
              <a:rPr lang="fr-FR" sz="1100" dirty="0"/>
              <a:t>Techniques de thérapie manuelle</a:t>
            </a:r>
          </a:p>
          <a:p>
            <a:pPr marL="171450" indent="-171450">
              <a:buFont typeface="Arial" panose="020B0604020202020204" pitchFamily="34" charset="0"/>
              <a:buChar char="•"/>
            </a:pPr>
            <a:r>
              <a:rPr lang="fr-FR" sz="1100" dirty="0"/>
              <a:t>Éducation des patients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82714" y="388521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65646" y="4275746"/>
            <a:ext cx="2246837" cy="11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Excellente écoute et empathie</a:t>
            </a:r>
          </a:p>
          <a:p>
            <a:pPr marL="171450" indent="-171450">
              <a:buFont typeface="Arial" panose="020B0604020202020204" pitchFamily="34" charset="0"/>
              <a:buChar char="•"/>
            </a:pPr>
            <a:r>
              <a:rPr lang="fr-FR" sz="1100" dirty="0"/>
              <a:t>Patience et encouragement</a:t>
            </a:r>
          </a:p>
          <a:p>
            <a:pPr marL="171450" indent="-171450">
              <a:buFont typeface="Arial" panose="020B0604020202020204" pitchFamily="34" charset="0"/>
              <a:buChar char="•"/>
            </a:pPr>
            <a:r>
              <a:rPr lang="fr-FR" sz="1100" dirty="0"/>
              <a:t>Esprit d'analyse et de synthèse</a:t>
            </a:r>
          </a:p>
          <a:p>
            <a:pPr marL="171450" indent="-171450">
              <a:buFont typeface="Arial" panose="020B0604020202020204" pitchFamily="34" charset="0"/>
              <a:buChar char="•"/>
            </a:pPr>
            <a:r>
              <a:rPr lang="fr-FR" sz="1100" dirty="0"/>
              <a:t>Bonne forme physique</a:t>
            </a:r>
          </a:p>
          <a:p>
            <a:pPr marL="171450" indent="-171450">
              <a:buFont typeface="Arial" panose="020B0604020202020204" pitchFamily="34" charset="0"/>
              <a:buChar char="•"/>
            </a:pPr>
            <a:r>
              <a:rPr lang="fr-FR" sz="1100" dirty="0"/>
              <a:t>Motivation et détermination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70598" y="8604411"/>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03298" y="8945692"/>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1306" y="243217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619819" y="7283656"/>
            <a:ext cx="4064607"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82714" y="423912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61082" y="9034215"/>
            <a:ext cx="4165986" cy="415498"/>
          </a:xfrm>
          <a:prstGeom prst="rect">
            <a:avLst/>
          </a:prstGeom>
          <a:noFill/>
        </p:spPr>
        <p:txBody>
          <a:bodyPr wrap="square">
            <a:spAutoFit/>
          </a:bodyPr>
          <a:lstStyle/>
          <a:p>
            <a:pPr marL="171450" indent="-171450">
              <a:buFont typeface="Arial" panose="020B0604020202020204" pitchFamily="34" charset="0"/>
              <a:buChar char="•"/>
            </a:pPr>
            <a:r>
              <a:rPr lang="fr-FR" sz="1050" dirty="0"/>
              <a:t>2013 : Diplôme d'État de Masseur-Kinésithérapeute, IFMK Lyon</a:t>
            </a:r>
          </a:p>
          <a:p>
            <a:pPr marL="171450" indent="-171450">
              <a:buFont typeface="Arial" panose="020B0604020202020204" pitchFamily="34" charset="0"/>
              <a:buChar char="•"/>
            </a:pPr>
            <a:r>
              <a:rPr lang="fr-FR" sz="1050" dirty="0"/>
              <a:t>2014 : Certificat en Orthopédie et Traumatologie, IFMK Lyon</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François</a:t>
            </a:r>
            <a:r>
              <a:rPr lang="fr-FR" sz="2800" b="1" dirty="0"/>
              <a:t> Kiné</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65646" y="5467757"/>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08440" y="580458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94565" y="5858722"/>
            <a:ext cx="2190016" cy="5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73D1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108440" y="7023787"/>
            <a:ext cx="2220674" cy="1785104"/>
          </a:xfrm>
          <a:prstGeom prst="rect">
            <a:avLst/>
          </a:prstGeom>
          <a:noFill/>
        </p:spPr>
        <p:txBody>
          <a:bodyPr wrap="square">
            <a:spAutoFit/>
          </a:bodyPr>
          <a:lstStyle/>
          <a:p>
            <a:pPr marL="171450" indent="-171450">
              <a:buFont typeface="Arial" panose="020B0604020202020204" pitchFamily="34" charset="0"/>
              <a:buChar char="•"/>
            </a:pPr>
            <a:r>
              <a:rPr lang="fr-FR" sz="1100" dirty="0"/>
              <a:t>Course à pied : participant régulier à des courses locales de 10 km</a:t>
            </a:r>
          </a:p>
          <a:p>
            <a:pPr marL="171450" indent="-171450">
              <a:buFont typeface="Arial" panose="020B0604020202020204" pitchFamily="34" charset="0"/>
              <a:buChar char="•"/>
            </a:pPr>
            <a:r>
              <a:rPr lang="fr-FR" sz="1100" dirty="0"/>
              <a:t>Yoga : pratique hebdomadaire pour la santé et le bien-être</a:t>
            </a:r>
          </a:p>
          <a:p>
            <a:pPr marL="171450" indent="-171450">
              <a:buFont typeface="Arial" panose="020B0604020202020204" pitchFamily="34" charset="0"/>
              <a:buChar char="•"/>
            </a:pPr>
            <a:r>
              <a:rPr lang="fr-FR" sz="1100" dirty="0"/>
              <a:t>Voyage : passionné par la découverte de nouvelles cultures</a:t>
            </a:r>
          </a:p>
          <a:p>
            <a:pPr marL="171450" indent="-171450">
              <a:buFont typeface="Arial" panose="020B0604020202020204" pitchFamily="34" charset="0"/>
              <a:buChar char="•"/>
            </a:pPr>
            <a:r>
              <a:rPr lang="fr-FR" sz="1100" dirty="0"/>
              <a:t>Lecture : intérêt particulier pour les romans historiques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131130" y="6584489"/>
            <a:ext cx="227869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163830" y="6925770"/>
            <a:ext cx="2237150" cy="0"/>
          </a:xfrm>
          <a:prstGeom prst="line">
            <a:avLst/>
          </a:prstGeom>
          <a:ln/>
        </p:spPr>
        <p:style>
          <a:lnRef idx="2">
            <a:schemeClr val="dk1"/>
          </a:lnRef>
          <a:fillRef idx="0">
            <a:schemeClr val="dk1"/>
          </a:fillRef>
          <a:effectRef idx="1">
            <a:schemeClr val="dk1"/>
          </a:effectRef>
          <a:fontRef idx="minor">
            <a:schemeClr val="tx1"/>
          </a:fontRef>
        </p:style>
      </p:cxnSp>
      <p:pic>
        <p:nvPicPr>
          <p:cNvPr id="12" name="Image 11" descr="Une image contenant Visage humain, personne, habits, homme&#10;&#10;Description générée automatiquement">
            <a:extLst>
              <a:ext uri="{FF2B5EF4-FFF2-40B4-BE49-F238E27FC236}">
                <a16:creationId xmlns:a16="http://schemas.microsoft.com/office/drawing/2014/main" id="{81A897DC-6323-BCB3-2F45-135ACE31847D}"/>
              </a:ext>
            </a:extLst>
          </p:cNvPr>
          <p:cNvPicPr>
            <a:picLocks noChangeAspect="1"/>
          </p:cNvPicPr>
          <p:nvPr/>
        </p:nvPicPr>
        <p:blipFill rotWithShape="1">
          <a:blip r:embed="rId7"/>
          <a:srcRect l="33649"/>
          <a:stretch/>
        </p:blipFill>
        <p:spPr>
          <a:xfrm>
            <a:off x="306926" y="386399"/>
            <a:ext cx="1629798" cy="1639481"/>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1320</TotalTime>
  <Words>370</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209</cp:revision>
  <cp:lastPrinted>2022-05-25T13:38:42Z</cp:lastPrinted>
  <dcterms:created xsi:type="dcterms:W3CDTF">2022-05-25T13:38:28Z</dcterms:created>
  <dcterms:modified xsi:type="dcterms:W3CDTF">2023-07-02T13:21:46Z</dcterms:modified>
</cp:coreProperties>
</file>