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B4C1"/>
    <a:srgbClr val="CA9CA9"/>
    <a:srgbClr val="73D1D7"/>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115"/>
    <p:restoredTop sz="92134"/>
  </p:normalViewPr>
  <p:slideViewPr>
    <p:cSldViewPr snapToGrid="0" snapToObjects="1" showGuides="1">
      <p:cViewPr>
        <p:scale>
          <a:sx n="170" d="100"/>
          <a:sy n="170" d="100"/>
        </p:scale>
        <p:origin x="2352"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02/07/2023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02/07/2023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02/07/2023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02/07/2023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61174" y="840383"/>
            <a:ext cx="41981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Intérimaire Polyvalent avec une Large Gamme de Compétences et une Grande Adaptabilité</a:t>
            </a:r>
            <a:endParaRPr lang="fr-FR" sz="16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24560" y="6964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583307" y="1882841"/>
            <a:ext cx="4094382"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Intérimaire polyvalent avec plus de 10 ans d'expérience dans divers secteurs d'activité. Doté d'une capacité d'adaptation rapide, j'ai su développer un large éventail de compétences dans des domaines tels que la logistique, la vente et le bâtiment. Mon sens du relationnel et ma grande flexibilité font de moi un atout pour toute équipe.</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561174" y="1511727"/>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47015" y="3227419"/>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31196" y="3745685"/>
            <a:ext cx="4117500" cy="3595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2022 - Présent : Employé Intérimaire, Diverses Agences d'Intérim, Paris</a:t>
            </a:r>
          </a:p>
          <a:p>
            <a:pPr marL="171450" indent="-171450">
              <a:buFont typeface="Arial" panose="020B0604020202020204" pitchFamily="34" charset="0"/>
              <a:buChar char="•"/>
            </a:pPr>
            <a:r>
              <a:rPr lang="fr-FR" sz="1100" dirty="0"/>
              <a:t>Travail dans des secteurs variés tels que la vente, la logistique et le bâtiment</a:t>
            </a:r>
          </a:p>
          <a:p>
            <a:pPr marL="171450" indent="-171450">
              <a:buFont typeface="Arial" panose="020B0604020202020204" pitchFamily="34" charset="0"/>
              <a:buChar char="•"/>
            </a:pPr>
            <a:r>
              <a:rPr lang="fr-FR" sz="1100" dirty="0"/>
              <a:t>Accomplissement des missions avec efficacité et professionnalisme, toujours dans le respect des normes de sécurité</a:t>
            </a:r>
          </a:p>
          <a:p>
            <a:pPr marL="171450" indent="-171450">
              <a:buFont typeface="Arial" panose="020B0604020202020204" pitchFamily="34" charset="0"/>
              <a:buChar char="•"/>
            </a:pPr>
            <a:r>
              <a:rPr lang="fr-FR" sz="1100" dirty="0"/>
              <a:t>Développement de compétences en relation client, gestion de stocks, travail manuel et gestion de projet</a:t>
            </a:r>
          </a:p>
          <a:p>
            <a:endParaRPr lang="fr-FR" sz="1100" b="1" dirty="0"/>
          </a:p>
          <a:p>
            <a:r>
              <a:rPr lang="fr-FR" sz="1100" b="1" dirty="0"/>
              <a:t>2018 - 2022 : Intérimaire, Manpower, Paris</a:t>
            </a:r>
          </a:p>
          <a:p>
            <a:pPr marL="171450" indent="-171450">
              <a:buFont typeface="Arial" panose="020B0604020202020204" pitchFamily="34" charset="0"/>
              <a:buChar char="•"/>
            </a:pPr>
            <a:r>
              <a:rPr lang="fr-FR" sz="1100" dirty="0"/>
              <a:t>Gestion des stocks dans des entrepôts logistiques</a:t>
            </a:r>
          </a:p>
          <a:p>
            <a:pPr marL="171450" indent="-171450">
              <a:buFont typeface="Arial" panose="020B0604020202020204" pitchFamily="34" charset="0"/>
              <a:buChar char="•"/>
            </a:pPr>
            <a:r>
              <a:rPr lang="fr-FR" sz="1100" dirty="0"/>
              <a:t>Travaux de rénovation dans le secteur du bâtiment</a:t>
            </a:r>
          </a:p>
          <a:p>
            <a:pPr marL="171450" indent="-171450">
              <a:buFont typeface="Arial" panose="020B0604020202020204" pitchFamily="34" charset="0"/>
              <a:buChar char="•"/>
            </a:pPr>
            <a:r>
              <a:rPr lang="fr-FR" sz="1100" dirty="0"/>
              <a:t>Vente et conseil en magasin spécialisé dans l'électroménager</a:t>
            </a:r>
          </a:p>
          <a:p>
            <a:endParaRPr lang="fr-FR" sz="1100" b="1" dirty="0"/>
          </a:p>
          <a:p>
            <a:r>
              <a:rPr lang="fr-FR" sz="1100" b="1" dirty="0"/>
              <a:t>2012 - 2018 : Intérimaire, Adecco, Paris</a:t>
            </a:r>
          </a:p>
          <a:p>
            <a:pPr marL="171450" indent="-171450">
              <a:buFont typeface="Arial" panose="020B0604020202020204" pitchFamily="34" charset="0"/>
              <a:buChar char="•"/>
            </a:pPr>
            <a:r>
              <a:rPr lang="fr-FR" sz="1100" dirty="0"/>
              <a:t>Missions variées dans les secteurs de la vente, du BTP et de la logistique</a:t>
            </a:r>
          </a:p>
          <a:p>
            <a:pPr marL="171450" indent="-171450">
              <a:buFont typeface="Arial" panose="020B0604020202020204" pitchFamily="34" charset="0"/>
              <a:buChar char="•"/>
            </a:pPr>
            <a:r>
              <a:rPr lang="fr-FR" sz="1100" dirty="0"/>
              <a:t>Développement d'une grande adaptabilité et d'une polyvalence appréciée des employeurs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46693" y="1855474"/>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33384" y="3580974"/>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389314" y="2511726"/>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43310" y="3116369"/>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481" y="2548692"/>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800" y="287573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734" y="3404197"/>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8578" y="210672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2518738" y="7401802"/>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2531384" y="7827922"/>
            <a:ext cx="4198163" cy="916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Grande adaptabilité à différents environnements de travail</a:t>
            </a:r>
          </a:p>
          <a:p>
            <a:pPr marL="171450" indent="-171450">
              <a:buFont typeface="Arial" panose="020B0604020202020204" pitchFamily="34" charset="0"/>
              <a:buChar char="•"/>
            </a:pPr>
            <a:r>
              <a:rPr lang="fr-FR" sz="1100" dirty="0"/>
              <a:t>Compétences en relation client, vente et conseil</a:t>
            </a:r>
          </a:p>
          <a:p>
            <a:pPr marL="171450" indent="-171450">
              <a:buFont typeface="Arial" panose="020B0604020202020204" pitchFamily="34" charset="0"/>
              <a:buChar char="•"/>
            </a:pPr>
            <a:r>
              <a:rPr lang="fr-FR" sz="1100" dirty="0"/>
              <a:t>Compétences en gestion de stocks et logistique</a:t>
            </a:r>
          </a:p>
          <a:p>
            <a:pPr marL="171450" indent="-171450">
              <a:buFont typeface="Arial" panose="020B0604020202020204" pitchFamily="34" charset="0"/>
              <a:buChar char="•"/>
            </a:pPr>
            <a:r>
              <a:rPr lang="fr-FR" sz="1100" dirty="0"/>
              <a:t>Capacité à effectuer des travaux manuels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65646" y="371316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8578" y="4103692"/>
            <a:ext cx="2246837" cy="1735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Excellentes capacités de communication</a:t>
            </a:r>
          </a:p>
          <a:p>
            <a:pPr marL="171450" indent="-171450">
              <a:buFont typeface="Arial" panose="020B0604020202020204" pitchFamily="34" charset="0"/>
              <a:buChar char="•"/>
            </a:pPr>
            <a:r>
              <a:rPr lang="fr-FR" sz="1100" dirty="0"/>
              <a:t>Grande flexibilité et adaptabilité</a:t>
            </a:r>
          </a:p>
          <a:p>
            <a:pPr marL="171450" indent="-171450">
              <a:buFont typeface="Arial" panose="020B0604020202020204" pitchFamily="34" charset="0"/>
              <a:buChar char="•"/>
            </a:pPr>
            <a:r>
              <a:rPr lang="fr-FR" sz="1100" dirty="0"/>
              <a:t>Esprit d'équipe et sens du relationnel</a:t>
            </a:r>
          </a:p>
          <a:p>
            <a:pPr marL="171450" indent="-171450">
              <a:buFont typeface="Arial" panose="020B0604020202020204" pitchFamily="34" charset="0"/>
              <a:buChar char="•"/>
            </a:pPr>
            <a:r>
              <a:rPr lang="fr-FR" sz="1100" dirty="0"/>
              <a:t>Travailleur, fiable et engagé</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531196" y="8765729"/>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563896" y="9107010"/>
            <a:ext cx="406112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111306" y="2432176"/>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590029" y="7767149"/>
            <a:ext cx="4064607"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65646" y="4067067"/>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521680" y="9195533"/>
            <a:ext cx="4165986" cy="415498"/>
          </a:xfrm>
          <a:prstGeom prst="rect">
            <a:avLst/>
          </a:prstGeom>
          <a:noFill/>
        </p:spPr>
        <p:txBody>
          <a:bodyPr wrap="square">
            <a:spAutoFit/>
          </a:bodyPr>
          <a:lstStyle/>
          <a:p>
            <a:pPr marL="171450" indent="-171450">
              <a:buFont typeface="Arial" panose="020B0604020202020204" pitchFamily="34" charset="0"/>
              <a:buChar char="•"/>
            </a:pPr>
            <a:r>
              <a:rPr lang="fr-FR" sz="1050" dirty="0"/>
              <a:t>2012 : Brevet de Technicien Supérieur (BTS) en Management des Unités Commerciales, Lycée François Villon, Paris</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561174" y="156973"/>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b="1" dirty="0"/>
              <a:t>Sylvain INTERIM</a:t>
            </a:r>
            <a:endParaRPr lang="fr-FR" sz="2800" dirty="0"/>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65646" y="5316246"/>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108440" y="5653073"/>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94565" y="5707210"/>
            <a:ext cx="2190016" cy="715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B2</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704138" y="724531"/>
            <a:ext cx="2430148" cy="982542"/>
          </a:xfrm>
          <a:prstGeom prst="triangle">
            <a:avLst>
              <a:gd name="adj" fmla="val 10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70" y="727"/>
            <a:ext cx="2430148" cy="982542"/>
          </a:xfrm>
          <a:prstGeom prst="triangle">
            <a:avLst>
              <a:gd name="adj" fmla="val 100000"/>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a:extLst>
              <a:ext uri="{FF2B5EF4-FFF2-40B4-BE49-F238E27FC236}">
                <a16:creationId xmlns:a16="http://schemas.microsoft.com/office/drawing/2014/main" id="{11FC1F53-5664-2700-0A4E-A40982A52B61}"/>
              </a:ext>
            </a:extLst>
          </p:cNvPr>
          <p:cNvSpPr txBox="1"/>
          <p:nvPr/>
        </p:nvSpPr>
        <p:spPr>
          <a:xfrm>
            <a:off x="94565" y="6694404"/>
            <a:ext cx="2220674" cy="1277273"/>
          </a:xfrm>
          <a:prstGeom prst="rect">
            <a:avLst/>
          </a:prstGeom>
          <a:noFill/>
        </p:spPr>
        <p:txBody>
          <a:bodyPr wrap="square">
            <a:spAutoFit/>
          </a:bodyPr>
          <a:lstStyle/>
          <a:p>
            <a:pPr marL="171450" indent="-171450">
              <a:buFont typeface="Arial" panose="020B0604020202020204" pitchFamily="34" charset="0"/>
              <a:buChar char="•"/>
            </a:pPr>
            <a:r>
              <a:rPr lang="fr-FR" sz="1100" dirty="0"/>
              <a:t>Sport : Pratique régulière du football en club</a:t>
            </a:r>
          </a:p>
          <a:p>
            <a:pPr marL="171450" indent="-171450">
              <a:buFont typeface="Arial" panose="020B0604020202020204" pitchFamily="34" charset="0"/>
              <a:buChar char="•"/>
            </a:pPr>
            <a:r>
              <a:rPr lang="fr-FR" sz="1100" dirty="0"/>
              <a:t>Lecture : Passionné de littérature contemporaine</a:t>
            </a:r>
          </a:p>
          <a:p>
            <a:pPr marL="171450" indent="-171450">
              <a:buFont typeface="Arial" panose="020B0604020202020204" pitchFamily="34" charset="0"/>
              <a:buChar char="•"/>
            </a:pPr>
            <a:r>
              <a:rPr lang="fr-FR" sz="1100" dirty="0"/>
              <a:t>Cuisine : Apprécie la préparation de recettes traditionnelles françaises</a:t>
            </a:r>
          </a:p>
        </p:txBody>
      </p:sp>
      <p:sp>
        <p:nvSpPr>
          <p:cNvPr id="13" name="Zone de texte 28">
            <a:extLst>
              <a:ext uri="{FF2B5EF4-FFF2-40B4-BE49-F238E27FC236}">
                <a16:creationId xmlns:a16="http://schemas.microsoft.com/office/drawing/2014/main" id="{51E380C7-C6AE-4759-47AA-33A7B2350867}"/>
              </a:ext>
            </a:extLst>
          </p:cNvPr>
          <p:cNvSpPr txBox="1">
            <a:spLocks noChangeArrowheads="1"/>
          </p:cNvSpPr>
          <p:nvPr/>
        </p:nvSpPr>
        <p:spPr bwMode="auto">
          <a:xfrm>
            <a:off x="117255" y="6255106"/>
            <a:ext cx="227869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4" name="Conector recto 36">
            <a:extLst>
              <a:ext uri="{FF2B5EF4-FFF2-40B4-BE49-F238E27FC236}">
                <a16:creationId xmlns:a16="http://schemas.microsoft.com/office/drawing/2014/main" id="{F912DCC0-4E95-5133-0408-E65CF59E25FE}"/>
              </a:ext>
            </a:extLst>
          </p:cNvPr>
          <p:cNvCxnSpPr>
            <a:cxnSpLocks/>
          </p:cNvCxnSpPr>
          <p:nvPr/>
        </p:nvCxnSpPr>
        <p:spPr>
          <a:xfrm>
            <a:off x="149955" y="6596387"/>
            <a:ext cx="2237150" cy="0"/>
          </a:xfrm>
          <a:prstGeom prst="line">
            <a:avLst/>
          </a:prstGeom>
          <a:ln/>
        </p:spPr>
        <p:style>
          <a:lnRef idx="2">
            <a:schemeClr val="dk1"/>
          </a:lnRef>
          <a:fillRef idx="0">
            <a:schemeClr val="dk1"/>
          </a:fillRef>
          <a:effectRef idx="1">
            <a:schemeClr val="dk1"/>
          </a:effectRef>
          <a:fontRef idx="minor">
            <a:schemeClr val="tx1"/>
          </a:fontRef>
        </p:style>
      </p:cxnSp>
      <p:pic>
        <p:nvPicPr>
          <p:cNvPr id="12" name="Image 11" descr="Une image contenant personne, Visage humain, bâtiment, sourire&#10;&#10;Description générée automatiquement">
            <a:extLst>
              <a:ext uri="{FF2B5EF4-FFF2-40B4-BE49-F238E27FC236}">
                <a16:creationId xmlns:a16="http://schemas.microsoft.com/office/drawing/2014/main" id="{412305D3-6BFC-807C-2C0E-010B2A0613E3}"/>
              </a:ext>
            </a:extLst>
          </p:cNvPr>
          <p:cNvPicPr>
            <a:picLocks noChangeAspect="1"/>
          </p:cNvPicPr>
          <p:nvPr/>
        </p:nvPicPr>
        <p:blipFill rotWithShape="1">
          <a:blip r:embed="rId7"/>
          <a:srcRect l="29556" r="4138"/>
          <a:stretch/>
        </p:blipFill>
        <p:spPr>
          <a:xfrm>
            <a:off x="319647" y="112651"/>
            <a:ext cx="1896829" cy="1909358"/>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1307</TotalTime>
  <Words>332</Words>
  <Application>Microsoft Macintosh PowerPoint</Application>
  <PresentationFormat>Format A4 (210 x 297 mm)</PresentationFormat>
  <Paragraphs>44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197</cp:revision>
  <cp:lastPrinted>2022-05-25T13:38:42Z</cp:lastPrinted>
  <dcterms:created xsi:type="dcterms:W3CDTF">2022-05-25T13:38:28Z</dcterms:created>
  <dcterms:modified xsi:type="dcterms:W3CDTF">2023-07-02T12:50:23Z</dcterms:modified>
</cp:coreProperties>
</file>