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59"/>
    <p:restoredTop sz="96327"/>
  </p:normalViewPr>
  <p:slideViewPr>
    <p:cSldViewPr snapToGrid="0" snapToObjects="1" showGuides="1">
      <p:cViewPr>
        <p:scale>
          <a:sx n="155" d="100"/>
          <a:sy n="155" d="100"/>
        </p:scale>
        <p:origin x="440" y="-3952"/>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04/08/2022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04/08/2022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04/08/2022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04/08/2022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5">
              <a:alpha val="80772"/>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333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Milo </a:t>
            </a:r>
            <a:r>
              <a:rPr lang="fr-FR" sz="2800" b="1" dirty="0"/>
              <a:t>INFIRMIERE</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765428"/>
            <a:ext cx="4058251" cy="46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Infirmier - 8 ans d'expérience</a:t>
            </a:r>
          </a:p>
          <a:p>
            <a:br>
              <a:rPr lang="fr-FR" sz="1200" dirty="0"/>
            </a:br>
            <a:endParaRPr lang="fr-FR" sz="12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1564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13197" y="1633447"/>
            <a:ext cx="4010235" cy="901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i="1" dirty="0"/>
              <a:t>Infirmier depuis 4 ans en milieu hospitalier, je souhaite aujourd’hui élargir mes compétences et mes connaissances en rejoignant le service d’oncologie de votre hôpital. Mes qualités humaines, mon enthousiasme et mon souhait de me former à de nouvelles techniques me permettront de m’intégrer au mieux au sein de votre équipe médicale.</a:t>
            </a:r>
            <a:endParaRPr lang="fr-FR" sz="1100" dirty="0"/>
          </a:p>
          <a:p>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9520" y="1223869"/>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70380" y="290272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68403" y="3404043"/>
            <a:ext cx="4249771" cy="3672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200" b="1" dirty="0"/>
              <a:t>Infirmier de jour en réanimation - 2018 – 2021 - l'Hôpital du Val de Grâce</a:t>
            </a:r>
          </a:p>
          <a:p>
            <a:pPr marL="171450" indent="-171450">
              <a:buFont typeface="Arial" panose="020B0604020202020204" pitchFamily="34" charset="0"/>
              <a:buChar char="•"/>
            </a:pPr>
            <a:r>
              <a:rPr lang="fr-FR" sz="1200" dirty="0"/>
              <a:t>Accueil et information des patients et de leur famille</a:t>
            </a:r>
          </a:p>
          <a:p>
            <a:pPr marL="171450" indent="-171450">
              <a:buFont typeface="Arial" panose="020B0604020202020204" pitchFamily="34" charset="0"/>
              <a:buChar char="•"/>
            </a:pPr>
            <a:r>
              <a:rPr lang="fr-FR" sz="1200" dirty="0"/>
              <a:t>Coordination des soins quotidiens des patients /  unité de 27 lits.</a:t>
            </a:r>
          </a:p>
          <a:p>
            <a:pPr marL="171450" indent="-171450">
              <a:buFont typeface="Arial" panose="020B0604020202020204" pitchFamily="34" charset="0"/>
              <a:buChar char="•"/>
            </a:pPr>
            <a:r>
              <a:rPr lang="fr-FR" sz="1200" dirty="0" err="1"/>
              <a:t>Appliquation</a:t>
            </a:r>
            <a:r>
              <a:rPr lang="fr-FR" sz="1200" dirty="0"/>
              <a:t> des prescriptions médicales</a:t>
            </a:r>
          </a:p>
          <a:p>
            <a:pPr marL="171450" indent="-171450">
              <a:buFont typeface="Arial" panose="020B0604020202020204" pitchFamily="34" charset="0"/>
              <a:buChar char="•"/>
            </a:pPr>
            <a:r>
              <a:rPr lang="fr-FR" sz="1200" dirty="0"/>
              <a:t>Planification des sorties d'hôpital</a:t>
            </a:r>
          </a:p>
          <a:p>
            <a:endParaRPr lang="fr-FR" sz="1200" dirty="0"/>
          </a:p>
          <a:p>
            <a:r>
              <a:rPr lang="fr-FR" sz="1200" b="1" dirty="0"/>
              <a:t>Infirmier de nuit aux urgences - 2015 – 2018 - Hôpital Cochin</a:t>
            </a:r>
          </a:p>
          <a:p>
            <a:pPr marL="171450" indent="-171450">
              <a:buFont typeface="Arial" panose="020B0604020202020204" pitchFamily="34" charset="0"/>
              <a:buChar char="•"/>
            </a:pPr>
            <a:r>
              <a:rPr lang="fr-FR" sz="1200" dirty="0"/>
              <a:t>Evaluation l'état de santé des patients du service et application des soins prodigués par les Médecins.</a:t>
            </a:r>
          </a:p>
          <a:p>
            <a:pPr marL="171450" indent="-171450">
              <a:buFont typeface="Arial" panose="020B0604020202020204" pitchFamily="34" charset="0"/>
              <a:buChar char="•"/>
            </a:pPr>
            <a:r>
              <a:rPr lang="fr-FR" sz="1200" dirty="0"/>
              <a:t>Assistance des médecins pour les cas d’urgence post-chirurgicaux</a:t>
            </a:r>
          </a:p>
          <a:p>
            <a:endParaRPr lang="fr-FR" sz="1200" dirty="0"/>
          </a:p>
          <a:p>
            <a:r>
              <a:rPr lang="fr-FR" sz="1200" b="1" dirty="0"/>
              <a:t>Infirmier - 2015 – 2018 - Clinique </a:t>
            </a:r>
            <a:r>
              <a:rPr lang="fr-FR" sz="1200" b="1" dirty="0" err="1"/>
              <a:t>Prodrier</a:t>
            </a:r>
            <a:r>
              <a:rPr lang="fr-FR" sz="1200" b="1" dirty="0"/>
              <a:t> – Marseille</a:t>
            </a:r>
          </a:p>
          <a:p>
            <a:pPr marL="171450" indent="-171450">
              <a:buFont typeface="Arial" panose="020B0604020202020204" pitchFamily="34" charset="0"/>
              <a:buChar char="•"/>
            </a:pPr>
            <a:r>
              <a:rPr lang="fr-FR" sz="1200" dirty="0"/>
              <a:t>Soins post-opératoires dans le service gériatrie</a:t>
            </a:r>
          </a:p>
          <a:p>
            <a:pPr marL="171450" indent="-171450">
              <a:buFont typeface="Arial" panose="020B0604020202020204" pitchFamily="34" charset="0"/>
              <a:buChar char="•"/>
            </a:pPr>
            <a:r>
              <a:rPr lang="fr-FR" sz="1200" dirty="0"/>
              <a:t>Animatrice du service </a:t>
            </a:r>
            <a:r>
              <a:rPr lang="fr-FR" sz="1200" dirty="0" err="1"/>
              <a:t>hygiene</a:t>
            </a:r>
            <a:r>
              <a:rPr lang="fr-FR" sz="1200" dirty="0"/>
              <a:t> de la clinique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13197" y="159217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4920" y="326831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69307" y="3209523"/>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23303" y="3814166"/>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7474" y="3246489"/>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5793" y="3573535"/>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9727" y="4101994"/>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05711" y="2795010"/>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87476" y="437528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61945" y="4712944"/>
            <a:ext cx="2341563" cy="1737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Sens de la communication et des relations humaines</a:t>
            </a:r>
          </a:p>
          <a:p>
            <a:pPr marL="171450" indent="-171450">
              <a:buFont typeface="Arial" panose="020B0604020202020204" pitchFamily="34" charset="0"/>
              <a:buChar char="•"/>
            </a:pPr>
            <a:r>
              <a:rPr lang="fr-FR" sz="1100" dirty="0"/>
              <a:t>Capacité d'observation, d'organisation et sens des priorités</a:t>
            </a:r>
          </a:p>
          <a:p>
            <a:pPr marL="171450" indent="-171450">
              <a:buFont typeface="Arial" panose="020B0604020202020204" pitchFamily="34" charset="0"/>
              <a:buChar char="•"/>
            </a:pPr>
            <a:r>
              <a:rPr lang="fr-FR" sz="1100" dirty="0"/>
              <a:t>Planification des soins des patients</a:t>
            </a:r>
          </a:p>
          <a:p>
            <a:pPr marL="171450" indent="-171450">
              <a:buFont typeface="Arial" panose="020B0604020202020204" pitchFamily="34" charset="0"/>
              <a:buChar char="•"/>
            </a:pPr>
            <a:r>
              <a:rPr lang="fr-FR" sz="1100" dirty="0"/>
              <a:t>Capacité à gérer les situations d'urgence</a:t>
            </a:r>
          </a:p>
          <a:p>
            <a:pPr marL="171450" indent="-171450">
              <a:buFont typeface="Arial" panose="020B0604020202020204" pitchFamily="34" charset="0"/>
              <a:buChar char="•"/>
            </a:pPr>
            <a:r>
              <a:rPr lang="fr-FR" sz="1100" dirty="0"/>
              <a:t>Mettre en œuvre des actions à visée diagnostique et thérapeutique</a:t>
            </a:r>
          </a:p>
          <a:p>
            <a:pPr marL="171450" indent="-171450">
              <a:buFont typeface="Arial" panose="020B0604020202020204" pitchFamily="34" charset="0"/>
              <a:buChar char="•"/>
            </a:pPr>
            <a:r>
              <a:rPr lang="fr-FR" sz="1100" dirty="0"/>
              <a:t>Esprit d’initiative et autonomie</a:t>
            </a:r>
          </a:p>
          <a:p>
            <a:pPr marL="171450" indent="-171450">
              <a:buFont typeface="Arial" panose="020B0604020202020204" pitchFamily="34" charset="0"/>
              <a:buChar char="•"/>
            </a:pPr>
            <a:r>
              <a:rPr lang="fr-FR" sz="1100" dirty="0"/>
              <a:t>Habileté et précision dans la réalisation des gestes de soins</a:t>
            </a:r>
          </a:p>
          <a:p>
            <a:pPr marL="171450" indent="-171450">
              <a:buFont typeface="Arial" panose="020B0604020202020204" pitchFamily="34" charset="0"/>
              <a:buChar char="•"/>
            </a:pPr>
            <a:r>
              <a:rPr lang="fr-FR" sz="1100" dirty="0"/>
              <a:t>Respect de l’hygiène et de la réglementation</a:t>
            </a:r>
          </a:p>
          <a:p>
            <a:pPr marL="171450" indent="-171450">
              <a:buFont typeface="Arial" panose="020B0604020202020204" pitchFamily="34" charset="0"/>
              <a:buChar char="•"/>
            </a:pPr>
            <a:r>
              <a:rPr lang="fr-FR" sz="1100" dirty="0"/>
              <a:t>Capacité à travailler en équipe</a:t>
            </a:r>
          </a:p>
          <a:p>
            <a:pPr marL="171450" indent="-171450">
              <a:buFont typeface="Arial" panose="020B0604020202020204" pitchFamily="34" charset="0"/>
              <a:buChar char="•"/>
            </a:pPr>
            <a:r>
              <a:rPr lang="fr-FR" sz="1100" dirty="0"/>
              <a:t>Prévention et gestion des maladies</a:t>
            </a:r>
          </a:p>
          <a:p>
            <a:pPr marL="171450" indent="-171450">
              <a:buFont typeface="Arial" panose="020B0604020202020204" pitchFamily="34" charset="0"/>
              <a:buChar char="•"/>
            </a:pPr>
            <a:r>
              <a:rPr lang="fr-FR" sz="1100" dirty="0"/>
              <a:t>Respect des règles de confidentialité</a:t>
            </a:r>
          </a:p>
          <a:p>
            <a:pPr marL="171450" indent="-171450">
              <a:buFont typeface="Arial" panose="020B0604020202020204" pitchFamily="34" charset="0"/>
              <a:buChar char="•"/>
            </a:pPr>
            <a:r>
              <a:rPr lang="fr-FR" sz="1100" dirty="0"/>
              <a:t>Maîtrise des techniques de réanimation</a:t>
            </a:r>
            <a:endParaRPr kumimoji="0" lang="fr-FR" altLang="fr-FR" sz="1100" b="0" i="0" u="none" strike="noStrike" cap="none" normalizeH="0" baseline="0" dirty="0">
              <a:ln>
                <a:noFill/>
              </a:ln>
              <a:solidFill>
                <a:schemeClr val="tx1"/>
              </a:solidFill>
              <a:effectLst/>
              <a:latin typeface="Arial" panose="020B0604020202020204" pitchFamily="34" charset="0"/>
            </a:endParaRP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6268" y="836900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99445" y="8723872"/>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00" dirty="0">
                <a:latin typeface="+mn-lt"/>
              </a:rPr>
              <a:t>Pratique de la course à pied depuis 5 ans : marathon de Paris, Run in Lyon ;</a:t>
            </a:r>
          </a:p>
          <a:p>
            <a:pPr marL="171450" indent="-171450">
              <a:buFont typeface="Arial" panose="020B0604020202020204" pitchFamily="34" charset="0"/>
              <a:buChar char="•"/>
            </a:pPr>
            <a:r>
              <a:rPr lang="fr-FR" sz="1000" dirty="0">
                <a:latin typeface="+mn-lt"/>
              </a:rPr>
              <a:t>Randonnées sportives : le GR20 pendant 15 jours ;</a:t>
            </a:r>
          </a:p>
          <a:p>
            <a:pPr marL="171450" indent="-171450">
              <a:buFont typeface="Arial" panose="020B0604020202020204" pitchFamily="34" charset="0"/>
              <a:buChar char="•"/>
            </a:pPr>
            <a:r>
              <a:rPr lang="fr-FR" sz="1000" dirty="0">
                <a:latin typeface="+mn-lt"/>
              </a:rPr>
              <a:t>Trésorier bénévole pour l’association « Ingénieurs sans frontières ».</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2202" y="7381167"/>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3851" y="7758147"/>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homme, portant, complet&#10;&#10;Description générée automatiquement">
            <a:extLst>
              <a:ext uri="{FF2B5EF4-FFF2-40B4-BE49-F238E27FC236}">
                <a16:creationId xmlns:a16="http://schemas.microsoft.com/office/drawing/2014/main" id="{3101240D-1A51-95F8-8CFD-12A3F4D82B60}"/>
              </a:ext>
            </a:extLst>
          </p:cNvPr>
          <p:cNvPicPr>
            <a:picLocks noChangeAspect="1"/>
          </p:cNvPicPr>
          <p:nvPr/>
        </p:nvPicPr>
        <p:blipFill rotWithShape="1">
          <a:blip r:embed="rId7"/>
          <a:srcRect t="3315" b="29194"/>
          <a:stretch/>
        </p:blipFill>
        <p:spPr>
          <a:xfrm>
            <a:off x="4462581" y="224074"/>
            <a:ext cx="2300066" cy="2325782"/>
          </a:xfrm>
          <a:prstGeom prst="ellipse">
            <a:avLst/>
          </a:prstGeom>
          <a:ln w="28575">
            <a:solidFill>
              <a:schemeClr val="bg1"/>
            </a:solidFill>
          </a:ln>
        </p:spPr>
      </p:pic>
      <p:sp>
        <p:nvSpPr>
          <p:cNvPr id="3" name="ZoneTexte 2">
            <a:extLst>
              <a:ext uri="{FF2B5EF4-FFF2-40B4-BE49-F238E27FC236}">
                <a16:creationId xmlns:a16="http://schemas.microsoft.com/office/drawing/2014/main" id="{9638188B-1944-6D77-A353-BCCBC0C06D00}"/>
              </a:ext>
            </a:extLst>
          </p:cNvPr>
          <p:cNvSpPr txBox="1"/>
          <p:nvPr/>
        </p:nvSpPr>
        <p:spPr>
          <a:xfrm>
            <a:off x="100169" y="7887235"/>
            <a:ext cx="3981613" cy="1754326"/>
          </a:xfrm>
          <a:prstGeom prst="rect">
            <a:avLst/>
          </a:prstGeom>
          <a:noFill/>
        </p:spPr>
        <p:txBody>
          <a:bodyPr wrap="square">
            <a:spAutoFit/>
          </a:bodyPr>
          <a:lstStyle/>
          <a:p>
            <a:pPr algn="l"/>
            <a:r>
              <a:rPr lang="fr-FR" sz="1200" b="1" i="0" dirty="0">
                <a:solidFill>
                  <a:srgbClr val="000000"/>
                </a:solidFill>
                <a:effectLst/>
              </a:rPr>
              <a:t>Diplôme d'État d'Infirmier</a:t>
            </a:r>
            <a:br>
              <a:rPr lang="fr-FR" sz="1200" b="0" i="0" dirty="0">
                <a:solidFill>
                  <a:srgbClr val="788592"/>
                </a:solidFill>
                <a:effectLst/>
              </a:rPr>
            </a:br>
            <a:r>
              <a:rPr lang="fr-FR" sz="1200" b="0" i="0" dirty="0">
                <a:solidFill>
                  <a:srgbClr val="788592"/>
                </a:solidFill>
                <a:effectLst/>
              </a:rPr>
              <a:t>IFSI de Lannion (22)</a:t>
            </a:r>
            <a:br>
              <a:rPr lang="fr-FR" sz="1200" b="0" i="0" dirty="0">
                <a:solidFill>
                  <a:srgbClr val="788592"/>
                </a:solidFill>
                <a:effectLst/>
              </a:rPr>
            </a:br>
            <a:r>
              <a:rPr lang="fr-FR" sz="1200" b="0" i="0" dirty="0">
                <a:solidFill>
                  <a:srgbClr val="788592"/>
                </a:solidFill>
                <a:effectLst/>
              </a:rPr>
              <a:t>2017</a:t>
            </a:r>
          </a:p>
          <a:p>
            <a:pPr algn="l"/>
            <a:r>
              <a:rPr lang="fr-FR" sz="1200" b="1" i="0" dirty="0">
                <a:solidFill>
                  <a:srgbClr val="000000"/>
                </a:solidFill>
                <a:effectLst/>
              </a:rPr>
              <a:t>Brevet national de Secourisme</a:t>
            </a:r>
            <a:br>
              <a:rPr lang="fr-FR" sz="1200" b="0" i="0" dirty="0">
                <a:solidFill>
                  <a:srgbClr val="788592"/>
                </a:solidFill>
                <a:effectLst/>
              </a:rPr>
            </a:br>
            <a:r>
              <a:rPr lang="fr-FR" sz="1200" b="0" i="0" dirty="0">
                <a:solidFill>
                  <a:srgbClr val="788592"/>
                </a:solidFill>
                <a:effectLst/>
              </a:rPr>
              <a:t>Croix Rouge Française</a:t>
            </a:r>
            <a:br>
              <a:rPr lang="fr-FR" sz="1200" b="0" i="0" dirty="0">
                <a:solidFill>
                  <a:srgbClr val="788592"/>
                </a:solidFill>
                <a:effectLst/>
              </a:rPr>
            </a:br>
            <a:r>
              <a:rPr lang="fr-FR" sz="1200" b="0" i="0" dirty="0">
                <a:solidFill>
                  <a:srgbClr val="788592"/>
                </a:solidFill>
                <a:effectLst/>
              </a:rPr>
              <a:t>2015</a:t>
            </a:r>
          </a:p>
          <a:p>
            <a:pPr algn="l"/>
            <a:r>
              <a:rPr lang="fr-FR" sz="1200" b="1" i="0" dirty="0">
                <a:solidFill>
                  <a:srgbClr val="000000"/>
                </a:solidFill>
                <a:effectLst/>
              </a:rPr>
              <a:t>Baccalauréat section S</a:t>
            </a:r>
            <a:br>
              <a:rPr lang="fr-FR" sz="1200" b="0" i="0" dirty="0">
                <a:solidFill>
                  <a:srgbClr val="788592"/>
                </a:solidFill>
                <a:effectLst/>
              </a:rPr>
            </a:br>
            <a:r>
              <a:rPr lang="fr-FR" sz="1200" b="0" i="0" dirty="0">
                <a:solidFill>
                  <a:srgbClr val="788592"/>
                </a:solidFill>
                <a:effectLst/>
              </a:rPr>
              <a:t>2002</a:t>
            </a:r>
            <a:br>
              <a:rPr lang="fr-FR" sz="1200" b="0" i="0" dirty="0">
                <a:solidFill>
                  <a:srgbClr val="788592"/>
                </a:solidFill>
                <a:effectLst/>
              </a:rPr>
            </a:br>
            <a:r>
              <a:rPr lang="fr-FR" sz="1200" b="0" i="0" dirty="0">
                <a:solidFill>
                  <a:srgbClr val="788592"/>
                </a:solidFill>
                <a:effectLst/>
              </a:rPr>
              <a:t>Lycée Felix Le </a:t>
            </a:r>
            <a:r>
              <a:rPr lang="fr-FR" sz="1200" b="0" i="0" dirty="0" err="1">
                <a:solidFill>
                  <a:srgbClr val="788592"/>
                </a:solidFill>
                <a:effectLst/>
              </a:rPr>
              <a:t>Dantec</a:t>
            </a:r>
            <a:r>
              <a:rPr lang="fr-FR" sz="1200" b="0" i="0" dirty="0">
                <a:solidFill>
                  <a:srgbClr val="788592"/>
                </a:solidFill>
                <a:effectLst/>
              </a:rPr>
              <a:t> (22)</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TotalTime>
  <Words>353</Words>
  <Application>Microsoft Macintosh PowerPoint</Application>
  <PresentationFormat>Format A4 (210 x 297 mm)</PresentationFormat>
  <Paragraphs>48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29</cp:revision>
  <cp:lastPrinted>2022-05-25T13:38:42Z</cp:lastPrinted>
  <dcterms:created xsi:type="dcterms:W3CDTF">2022-05-25T13:38:28Z</dcterms:created>
  <dcterms:modified xsi:type="dcterms:W3CDTF">2022-08-04T17:29:48Z</dcterms:modified>
</cp:coreProperties>
</file>