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9" r:id="rId2"/>
    <p:sldId id="259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pen Sans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143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orient="horz" pos="6046" userDrawn="1">
          <p15:clr>
            <a:srgbClr val="A4A3A4"/>
          </p15:clr>
        </p15:guide>
        <p15:guide id="5" pos="4110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orient="horz" pos="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ED4A4"/>
    <a:srgbClr val="32ABDA"/>
    <a:srgbClr val="FDEBEC"/>
    <a:srgbClr val="2F3B7D"/>
    <a:srgbClr val="FFD966"/>
    <a:srgbClr val="9F7955"/>
    <a:srgbClr val="00B0F0"/>
    <a:srgbClr val="355CB2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 autoAdjust="0"/>
    <p:restoredTop sz="95597" autoAdjust="0"/>
  </p:normalViewPr>
  <p:slideViewPr>
    <p:cSldViewPr snapToGrid="0" snapToObjects="1">
      <p:cViewPr varScale="1">
        <p:scale>
          <a:sx n="89" d="100"/>
          <a:sy n="89" d="100"/>
        </p:scale>
        <p:origin x="3808" y="168"/>
      </p:cViewPr>
      <p:guideLst>
        <p:guide orient="horz" pos="3143"/>
        <p:guide pos="164"/>
        <p:guide orient="horz" pos="6046"/>
        <p:guide pos="4110"/>
        <p:guide pos="2160"/>
        <p:guide orient="horz" pos="1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1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8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34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11CC-7445-5145-852D-B0038F480269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5EA12FB-C899-014A-991D-0F5D3359B733}"/>
              </a:ext>
            </a:extLst>
          </p:cNvPr>
          <p:cNvSpPr/>
          <p:nvPr/>
        </p:nvSpPr>
        <p:spPr>
          <a:xfrm>
            <a:off x="4208991" y="0"/>
            <a:ext cx="2649009" cy="9905988"/>
          </a:xfrm>
          <a:prstGeom prst="rect">
            <a:avLst/>
          </a:prstGeom>
          <a:solidFill>
            <a:srgbClr val="8BA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424" y="1893744"/>
            <a:ext cx="3809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Open Sans" panose="020B0606030504020204" charset="0"/>
              </a:rPr>
              <a:t>Footballeur professionnel passionné avec plus de 10 ans d'expérience dans des clubs de haut niveau. Connu pour son engagement envers l'amélioration continue, sa capacité à travailler en équipe et son leadership sur et en dehors du terrain.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A3626E0-FE08-E144-A22B-0EEC8870DA4B}"/>
              </a:ext>
            </a:extLst>
          </p:cNvPr>
          <p:cNvSpPr txBox="1"/>
          <p:nvPr/>
        </p:nvSpPr>
        <p:spPr>
          <a:xfrm>
            <a:off x="4415775" y="7283586"/>
            <a:ext cx="2109769" cy="183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PERSONALITE</a:t>
            </a:r>
          </a:p>
          <a:p>
            <a:pPr marL="171450" marR="0" lvl="0" indent="-1714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Esprit </a:t>
            </a:r>
            <a:r>
              <a:rPr lang="en-US" sz="10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d’équipe</a:t>
            </a:r>
            <a:endParaRPr lang="en-US" sz="10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Résilient</a:t>
            </a:r>
            <a:endParaRPr lang="en-US" sz="10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</a:t>
            </a:r>
          </a:p>
          <a:p>
            <a:pPr marL="171450" marR="0" lvl="0" indent="-1714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gérer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pression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Respecteux</a:t>
            </a:r>
            <a:endParaRPr lang="en-US" sz="10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56CB2A4-EAAA-EB4F-933F-2DF24700F152}"/>
              </a:ext>
            </a:extLst>
          </p:cNvPr>
          <p:cNvSpPr txBox="1"/>
          <p:nvPr/>
        </p:nvSpPr>
        <p:spPr>
          <a:xfrm>
            <a:off x="4415775" y="1866942"/>
            <a:ext cx="2109769" cy="122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Aft>
                <a:spcPts val="3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01 02 03 04 05</a:t>
            </a:r>
            <a:endParaRPr lang="fr-FR" sz="10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300"/>
              </a:spcAft>
            </a:pPr>
            <a:r>
              <a:rPr lang="en-US" sz="1000" kern="1200" dirty="0" err="1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example@email.com</a:t>
            </a:r>
            <a:endParaRPr lang="fr-FR" sz="10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300"/>
              </a:spcAft>
            </a:pPr>
            <a:r>
              <a:rPr lang="en-US" sz="1000" kern="1200" dirty="0" err="1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facebook.com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/</a:t>
            </a:r>
            <a:r>
              <a:rPr lang="en-US" sz="1000" b="1" kern="1200" dirty="0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++</a:t>
            </a:r>
            <a:endParaRPr lang="fr-FR" sz="10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300"/>
              </a:spcAft>
            </a:pPr>
            <a:r>
              <a:rPr lang="en-US" sz="1000" kern="1200" dirty="0" err="1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twitter.com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/</a:t>
            </a:r>
            <a:r>
              <a:rPr lang="en-US" sz="1000" b="1" kern="1200" dirty="0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++</a:t>
            </a:r>
            <a:endParaRPr lang="fr-FR" sz="10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Aft>
                <a:spcPts val="300"/>
              </a:spcAft>
            </a:pPr>
            <a:r>
              <a:rPr lang="en-US" sz="1000" kern="1200" dirty="0" err="1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linkedin.com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/</a:t>
            </a:r>
            <a:r>
              <a:rPr lang="en-US" sz="1000" b="1" kern="1200" dirty="0">
                <a:solidFill>
                  <a:srgbClr val="FFFFFF"/>
                </a:solidFill>
                <a:effectLst/>
                <a:latin typeface="Open Sans"/>
                <a:ea typeface="Open Sans"/>
                <a:cs typeface="Times New Roman" panose="02020603050405020304" pitchFamily="18" charset="0"/>
              </a:rPr>
              <a:t>++</a:t>
            </a:r>
            <a:endParaRPr lang="fr-FR" sz="10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B0473C-A0EC-F84D-9C68-3BD313DF8AF2}"/>
              </a:ext>
            </a:extLst>
          </p:cNvPr>
          <p:cNvGrpSpPr/>
          <p:nvPr/>
        </p:nvGrpSpPr>
        <p:grpSpPr>
          <a:xfrm>
            <a:off x="225425" y="2942621"/>
            <a:ext cx="3785101" cy="1303121"/>
            <a:chOff x="225425" y="3002169"/>
            <a:chExt cx="3971364" cy="1303121"/>
          </a:xfrm>
        </p:grpSpPr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225425" y="3002169"/>
              <a:ext cx="266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49654D"/>
                  </a:solidFill>
                  <a:latin typeface="Open Sans" panose="020B0606030504020204" pitchFamily="34" charset="0"/>
                </a:rPr>
                <a:t>FORMA.TION 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6790" y="3312711"/>
              <a:ext cx="3809999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fr-FR" sz="1000" b="1" dirty="0">
                  <a:solidFill>
                    <a:srgbClr val="49654D"/>
                  </a:solidFill>
                  <a:latin typeface="Open Sans" panose="020B0606030504020204" pitchFamily="34" charset="0"/>
                </a:rPr>
                <a:t>Centre de Formation de Football</a:t>
              </a:r>
              <a:r>
                <a:rPr lang="en-US" sz="1000" b="1" dirty="0">
                  <a:solidFill>
                    <a:srgbClr val="49654D"/>
                  </a:solidFill>
                  <a:latin typeface="Open Sans" panose="020B0606030504020204" pitchFamily="34" charset="0"/>
                </a:rPr>
                <a:t>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• </a:t>
              </a:r>
              <a:r>
                <a:rPr lang="fr-FR" sz="1000" b="1" dirty="0">
                  <a:solidFill>
                    <a:srgbClr val="8BA989"/>
                  </a:solidFill>
                  <a:latin typeface="Open Sans" panose="020B0606030504020204" pitchFamily="34" charset="0"/>
                </a:rPr>
                <a:t>AS Saint-Étienne, Saint-Étienne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•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2007 – 2011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30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lang="fr-FR" sz="1000" dirty="0">
                  <a:latin typeface="Open Sans" panose="020B0606030504020204" charset="0"/>
                </a:rPr>
                <a:t>Le Développement des compétences techniques, tactiques, physiques et mentales des footballeurs + cursus gestion et administration des entreprises.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8BA989"/>
                </a:solidFill>
                <a:effectLst/>
                <a:uLnTx/>
                <a:uFillTx/>
                <a:latin typeface="Open Sans" panose="020B060603050402020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E12F1-CF50-DC49-A139-F7193A2AEA12}"/>
              </a:ext>
            </a:extLst>
          </p:cNvPr>
          <p:cNvGrpSpPr/>
          <p:nvPr/>
        </p:nvGrpSpPr>
        <p:grpSpPr>
          <a:xfrm>
            <a:off x="267439" y="4532148"/>
            <a:ext cx="3780140" cy="4681507"/>
            <a:chOff x="225425" y="5371319"/>
            <a:chExt cx="3966159" cy="2810837"/>
          </a:xfrm>
        </p:grpSpPr>
        <p:sp>
          <p:nvSpPr>
            <p:cNvPr id="89" name="TextBox 30">
              <a:extLst>
                <a:ext uri="{FF2B5EF4-FFF2-40B4-BE49-F238E27FC236}">
                  <a16:creationId xmlns:a16="http://schemas.microsoft.com/office/drawing/2014/main" id="{3CFB2C65-6D28-BF4E-9B33-4823F20B708B}"/>
                </a:ext>
              </a:extLst>
            </p:cNvPr>
            <p:cNvSpPr txBox="1"/>
            <p:nvPr/>
          </p:nvSpPr>
          <p:spPr>
            <a:xfrm>
              <a:off x="225425" y="5371319"/>
              <a:ext cx="2177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644C83C-CBBC-BE4D-BD04-48D5A41F6EA0}"/>
                </a:ext>
              </a:extLst>
            </p:cNvPr>
            <p:cNvSpPr txBox="1"/>
            <p:nvPr/>
          </p:nvSpPr>
          <p:spPr>
            <a:xfrm>
              <a:off x="381585" y="5579360"/>
              <a:ext cx="3809999" cy="84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Attaquant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•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PSG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•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PARIS • 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07/2020 – Aujourd’hui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Titulaire régulier pour une équipe de Ligue 1, avec une moyenne de 30 matchs par saison.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marqué en moyenne 10 buts par saison.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Nommé capitaine de l'équipe en 2022.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joué un rôle clé dans la victoire en Ligue des Champions de l'UEFA en 2022.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CE1C830-9DE6-DB42-B5B4-D1AB0A148746}"/>
                </a:ext>
              </a:extLst>
            </p:cNvPr>
            <p:cNvSpPr txBox="1"/>
            <p:nvPr/>
          </p:nvSpPr>
          <p:spPr>
            <a:xfrm>
              <a:off x="344308" y="6389410"/>
              <a:ext cx="3809999" cy="93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Millieu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Offensif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•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OL • Lyon • 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08/2016 – 06/2020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joué régulièrement en Ligue 1 et en compétitions européennes, contribuant à la qualification de l'équipe pour la Ligue des Champions chaque saison.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démontré une excellente vision de jeu et a aidé l'équipe avec une moyenne de 8 passes décisives par saison.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été reconnu comme "Joueur de l'Année" par les supporters en 2018.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81620AD-2ED8-9244-98F4-E6B370768431}"/>
                </a:ext>
              </a:extLst>
            </p:cNvPr>
            <p:cNvSpPr txBox="1"/>
            <p:nvPr/>
          </p:nvSpPr>
          <p:spPr>
            <a:xfrm>
              <a:off x="337316" y="7401405"/>
              <a:ext cx="3809999" cy="78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Millieu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Offensif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9654D"/>
                  </a:solidFill>
                  <a:effectLst/>
                  <a:uLnTx/>
                  <a:uFillTx/>
                  <a:latin typeface="Open Sans" panose="020B0606030504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 •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BA989"/>
                  </a:solidFill>
                  <a:effectLst/>
                  <a:uLnTx/>
                  <a:uFillTx/>
                  <a:latin typeface="Open Sans" panose="020B0606030504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AS Saint-Etienne • St-Etienne • 07/2011- 07/2016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8BA989"/>
                </a:solidFill>
                <a:effectLst/>
                <a:uLnTx/>
                <a:uFillTx/>
                <a:latin typeface="Open Sans" panose="020B060603050402020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commencé ma carrière professionnelle et a évolué rapidement pour devenir un joueur régulier.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gagné le "Prix du Jeune Joueur de l'Année" en 2012.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Open Sans" panose="020B0606030504020204" charset="0"/>
                </a:rPr>
                <a:t>A contribué à la qualification de l'équipe pour la Ligue Europa en 2015.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1F3582C-D313-C147-944A-F6132115005E}"/>
              </a:ext>
            </a:extLst>
          </p:cNvPr>
          <p:cNvSpPr txBox="1"/>
          <p:nvPr/>
        </p:nvSpPr>
        <p:spPr>
          <a:xfrm>
            <a:off x="693434" y="375729"/>
            <a:ext cx="261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A98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Alan PLAMINI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8BA9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9FD888-EF71-0D4E-878D-4293D3F9890D}"/>
              </a:ext>
            </a:extLst>
          </p:cNvPr>
          <p:cNvSpPr txBox="1"/>
          <p:nvPr/>
        </p:nvSpPr>
        <p:spPr>
          <a:xfrm>
            <a:off x="635301" y="998033"/>
            <a:ext cx="2619375" cy="34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title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15775" y="3344195"/>
            <a:ext cx="2177044" cy="2043636"/>
            <a:chOff x="4415775" y="2987922"/>
            <a:chExt cx="2177044" cy="2043636"/>
          </a:xfrm>
        </p:grpSpPr>
        <p:sp>
          <p:nvSpPr>
            <p:cNvPr id="20" name="TextBox 19"/>
            <p:cNvSpPr txBox="1"/>
            <p:nvPr/>
          </p:nvSpPr>
          <p:spPr>
            <a:xfrm>
              <a:off x="4415775" y="2987922"/>
              <a:ext cx="2177044" cy="204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C.OMPETENCES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 but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Contrôle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balle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Vitesse et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Agilité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Dibble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Jeu de tête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0C7A8B-E3E1-AF4C-92D1-00BBF0113E29}"/>
                </a:ext>
              </a:extLst>
            </p:cNvPr>
            <p:cNvGrpSpPr/>
            <p:nvPr/>
          </p:nvGrpSpPr>
          <p:grpSpPr>
            <a:xfrm>
              <a:off x="4674347" y="3669114"/>
              <a:ext cx="1767379" cy="1362443"/>
              <a:chOff x="4825243" y="2261373"/>
              <a:chExt cx="1689436" cy="795625"/>
            </a:xfrm>
          </p:grpSpPr>
          <p:cxnSp>
            <p:nvCxnSpPr>
              <p:cNvPr id="39" name="Прямая соединительная линия 122">
                <a:extLst>
                  <a:ext uri="{FF2B5EF4-FFF2-40B4-BE49-F238E27FC236}">
                    <a16:creationId xmlns:a16="http://schemas.microsoft.com/office/drawing/2014/main" id="{CBE2A63A-85CF-6F41-929F-7C7BAF92B9EF}"/>
                  </a:ext>
                </a:extLst>
              </p:cNvPr>
              <p:cNvCxnSpPr/>
              <p:nvPr/>
            </p:nvCxnSpPr>
            <p:spPr>
              <a:xfrm>
                <a:off x="4825245" y="2261867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124">
                <a:extLst>
                  <a:ext uri="{FF2B5EF4-FFF2-40B4-BE49-F238E27FC236}">
                    <a16:creationId xmlns:a16="http://schemas.microsoft.com/office/drawing/2014/main" id="{D6EBC226-8D18-F546-AB8F-1F60F8A56CBC}"/>
                  </a:ext>
                </a:extLst>
              </p:cNvPr>
              <p:cNvCxnSpPr/>
              <p:nvPr/>
            </p:nvCxnSpPr>
            <p:spPr>
              <a:xfrm>
                <a:off x="4825244" y="2261373"/>
                <a:ext cx="1256742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126">
                <a:extLst>
                  <a:ext uri="{FF2B5EF4-FFF2-40B4-BE49-F238E27FC236}">
                    <a16:creationId xmlns:a16="http://schemas.microsoft.com/office/drawing/2014/main" id="{BCC26C7E-F0C3-AF43-8C14-540F95BF011D}"/>
                  </a:ext>
                </a:extLst>
              </p:cNvPr>
              <p:cNvCxnSpPr/>
              <p:nvPr/>
            </p:nvCxnSpPr>
            <p:spPr>
              <a:xfrm>
                <a:off x="4825244" y="2461343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127">
                <a:extLst>
                  <a:ext uri="{FF2B5EF4-FFF2-40B4-BE49-F238E27FC236}">
                    <a16:creationId xmlns:a16="http://schemas.microsoft.com/office/drawing/2014/main" id="{4185FA19-0957-1D4F-8F20-F8F7FBCA5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5243" y="2461343"/>
                <a:ext cx="1335648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128">
                <a:extLst>
                  <a:ext uri="{FF2B5EF4-FFF2-40B4-BE49-F238E27FC236}">
                    <a16:creationId xmlns:a16="http://schemas.microsoft.com/office/drawing/2014/main" id="{1B6C03E3-132A-2F46-85B6-39C0CEB62F5E}"/>
                  </a:ext>
                </a:extLst>
              </p:cNvPr>
              <p:cNvCxnSpPr/>
              <p:nvPr/>
            </p:nvCxnSpPr>
            <p:spPr>
              <a:xfrm>
                <a:off x="4825246" y="2654190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129">
                <a:extLst>
                  <a:ext uri="{FF2B5EF4-FFF2-40B4-BE49-F238E27FC236}">
                    <a16:creationId xmlns:a16="http://schemas.microsoft.com/office/drawing/2014/main" id="{2806A8A6-8E73-724E-8A9B-220A1DFB68BE}"/>
                  </a:ext>
                </a:extLst>
              </p:cNvPr>
              <p:cNvCxnSpPr/>
              <p:nvPr/>
            </p:nvCxnSpPr>
            <p:spPr>
              <a:xfrm>
                <a:off x="4825245" y="2654190"/>
                <a:ext cx="969458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130">
                <a:extLst>
                  <a:ext uri="{FF2B5EF4-FFF2-40B4-BE49-F238E27FC236}">
                    <a16:creationId xmlns:a16="http://schemas.microsoft.com/office/drawing/2014/main" id="{5BEE8E55-1999-584C-985A-F872DB53B023}"/>
                  </a:ext>
                </a:extLst>
              </p:cNvPr>
              <p:cNvCxnSpPr/>
              <p:nvPr/>
            </p:nvCxnSpPr>
            <p:spPr>
              <a:xfrm>
                <a:off x="4825245" y="2851850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131">
                <a:extLst>
                  <a:ext uri="{FF2B5EF4-FFF2-40B4-BE49-F238E27FC236}">
                    <a16:creationId xmlns:a16="http://schemas.microsoft.com/office/drawing/2014/main" id="{8D03FF26-B14B-5C44-8790-F8651F8298CD}"/>
                  </a:ext>
                </a:extLst>
              </p:cNvPr>
              <p:cNvCxnSpPr/>
              <p:nvPr/>
            </p:nvCxnSpPr>
            <p:spPr>
              <a:xfrm>
                <a:off x="4825244" y="2851850"/>
                <a:ext cx="1214701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132">
                <a:extLst>
                  <a:ext uri="{FF2B5EF4-FFF2-40B4-BE49-F238E27FC236}">
                    <a16:creationId xmlns:a16="http://schemas.microsoft.com/office/drawing/2014/main" id="{494FB668-C22C-9044-88E5-C91192EFECF8}"/>
                  </a:ext>
                </a:extLst>
              </p:cNvPr>
              <p:cNvCxnSpPr/>
              <p:nvPr/>
            </p:nvCxnSpPr>
            <p:spPr>
              <a:xfrm>
                <a:off x="4825245" y="3056997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133">
                <a:extLst>
                  <a:ext uri="{FF2B5EF4-FFF2-40B4-BE49-F238E27FC236}">
                    <a16:creationId xmlns:a16="http://schemas.microsoft.com/office/drawing/2014/main" id="{8C1E5243-8CDC-374F-9F3F-EC320C698362}"/>
                  </a:ext>
                </a:extLst>
              </p:cNvPr>
              <p:cNvCxnSpPr/>
              <p:nvPr/>
            </p:nvCxnSpPr>
            <p:spPr>
              <a:xfrm>
                <a:off x="4825245" y="3056997"/>
                <a:ext cx="1449431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Группа 6"/>
          <p:cNvGrpSpPr/>
          <p:nvPr/>
        </p:nvGrpSpPr>
        <p:grpSpPr>
          <a:xfrm>
            <a:off x="4415775" y="5618589"/>
            <a:ext cx="2177044" cy="1434239"/>
            <a:chOff x="4415775" y="5492386"/>
            <a:chExt cx="2177044" cy="14342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E2FE6C-7BA1-C648-A88D-D4EF809EB7BB}"/>
                </a:ext>
              </a:extLst>
            </p:cNvPr>
            <p:cNvSpPr txBox="1"/>
            <p:nvPr/>
          </p:nvSpPr>
          <p:spPr>
            <a:xfrm>
              <a:off x="4415775" y="5492386"/>
              <a:ext cx="2177044" cy="1434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LANGUES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Anglais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Allemand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Français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4923311-1A57-CF47-BC0B-D404B7DBF0B9}"/>
                </a:ext>
              </a:extLst>
            </p:cNvPr>
            <p:cNvGrpSpPr/>
            <p:nvPr/>
          </p:nvGrpSpPr>
          <p:grpSpPr>
            <a:xfrm>
              <a:off x="4674347" y="6194653"/>
              <a:ext cx="1767379" cy="687930"/>
              <a:chOff x="4825243" y="2272348"/>
              <a:chExt cx="1689436" cy="400517"/>
            </a:xfrm>
          </p:grpSpPr>
          <p:cxnSp>
            <p:nvCxnSpPr>
              <p:cNvPr id="53" name="Прямая соединительная линия 122">
                <a:extLst>
                  <a:ext uri="{FF2B5EF4-FFF2-40B4-BE49-F238E27FC236}">
                    <a16:creationId xmlns:a16="http://schemas.microsoft.com/office/drawing/2014/main" id="{E48D5C6A-707E-4A4F-AA51-59FE01DFE9F2}"/>
                  </a:ext>
                </a:extLst>
              </p:cNvPr>
              <p:cNvCxnSpPr/>
              <p:nvPr/>
            </p:nvCxnSpPr>
            <p:spPr>
              <a:xfrm>
                <a:off x="4825245" y="2272348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124">
                <a:extLst>
                  <a:ext uri="{FF2B5EF4-FFF2-40B4-BE49-F238E27FC236}">
                    <a16:creationId xmlns:a16="http://schemas.microsoft.com/office/drawing/2014/main" id="{8D9A18B7-303A-5F4F-9432-A2C3876C9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5244" y="2272351"/>
                <a:ext cx="1532117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126">
                <a:extLst>
                  <a:ext uri="{FF2B5EF4-FFF2-40B4-BE49-F238E27FC236}">
                    <a16:creationId xmlns:a16="http://schemas.microsoft.com/office/drawing/2014/main" id="{E632A147-F565-6245-B08C-8AF8F9E80108}"/>
                  </a:ext>
                </a:extLst>
              </p:cNvPr>
              <p:cNvCxnSpPr/>
              <p:nvPr/>
            </p:nvCxnSpPr>
            <p:spPr>
              <a:xfrm>
                <a:off x="4825244" y="2468928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127">
                <a:extLst>
                  <a:ext uri="{FF2B5EF4-FFF2-40B4-BE49-F238E27FC236}">
                    <a16:creationId xmlns:a16="http://schemas.microsoft.com/office/drawing/2014/main" id="{C2E95034-AEAE-1E4B-89C1-84D272D02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5243" y="2468928"/>
                <a:ext cx="1214702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128">
                <a:extLst>
                  <a:ext uri="{FF2B5EF4-FFF2-40B4-BE49-F238E27FC236}">
                    <a16:creationId xmlns:a16="http://schemas.microsoft.com/office/drawing/2014/main" id="{0068ECDA-640B-2940-8DA2-8C30093B6650}"/>
                  </a:ext>
                </a:extLst>
              </p:cNvPr>
              <p:cNvCxnSpPr/>
              <p:nvPr/>
            </p:nvCxnSpPr>
            <p:spPr>
              <a:xfrm>
                <a:off x="4825246" y="2672864"/>
                <a:ext cx="1689433" cy="1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129">
                <a:extLst>
                  <a:ext uri="{FF2B5EF4-FFF2-40B4-BE49-F238E27FC236}">
                    <a16:creationId xmlns:a16="http://schemas.microsoft.com/office/drawing/2014/main" id="{1AD842B8-662E-1149-8820-53AAD2D48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5245" y="2672864"/>
                <a:ext cx="1689432" cy="0"/>
              </a:xfrm>
              <a:prstGeom prst="line">
                <a:avLst/>
              </a:prstGeom>
              <a:ln w="28575">
                <a:solidFill>
                  <a:srgbClr val="4965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54E3D9-E2CD-7E4B-8EF6-F7B8CC5ED7AF}"/>
              </a:ext>
            </a:extLst>
          </p:cNvPr>
          <p:cNvCxnSpPr>
            <a:cxnSpLocks/>
          </p:cNvCxnSpPr>
          <p:nvPr/>
        </p:nvCxnSpPr>
        <p:spPr>
          <a:xfrm>
            <a:off x="359979" y="909678"/>
            <a:ext cx="2846544" cy="0"/>
          </a:xfrm>
          <a:prstGeom prst="line">
            <a:avLst/>
          </a:prstGeom>
          <a:ln w="19050">
            <a:solidFill>
              <a:srgbClr val="496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4">
            <a:extLst>
              <a:ext uri="{FF2B5EF4-FFF2-40B4-BE49-F238E27FC236}">
                <a16:creationId xmlns:a16="http://schemas.microsoft.com/office/drawing/2014/main" id="{5F54E3D9-E2CD-7E4B-8EF6-F7B8CC5ED7AF}"/>
              </a:ext>
            </a:extLst>
          </p:cNvPr>
          <p:cNvCxnSpPr>
            <a:cxnSpLocks/>
          </p:cNvCxnSpPr>
          <p:nvPr/>
        </p:nvCxnSpPr>
        <p:spPr>
          <a:xfrm>
            <a:off x="5250146" y="909678"/>
            <a:ext cx="1274479" cy="0"/>
          </a:xfrm>
          <a:prstGeom prst="line">
            <a:avLst/>
          </a:prstGeom>
          <a:ln w="1905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486382" y="165651"/>
            <a:ext cx="1488055" cy="14880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Une image contenant personne, Visage humain, cou, homme&#10;&#10;Description générée automatiquement">
            <a:extLst>
              <a:ext uri="{FF2B5EF4-FFF2-40B4-BE49-F238E27FC236}">
                <a16:creationId xmlns:a16="http://schemas.microsoft.com/office/drawing/2014/main" id="{E028F19B-442A-A281-2245-2138FBA2A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-1" r="4408" b="1091"/>
          <a:stretch/>
        </p:blipFill>
        <p:spPr bwMode="auto">
          <a:xfrm>
            <a:off x="3530385" y="201335"/>
            <a:ext cx="1419860" cy="141668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107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59" y="689300"/>
            <a:ext cx="6043484" cy="8491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90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2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220" dirty="0" err="1"/>
              <a:t>Créeruncv.com</a:t>
            </a:r>
            <a:r>
              <a:rPr lang="fr-FR" sz="2220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82755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2800" b="1" dirty="0" smtClean="0">
            <a:solidFill>
              <a:srgbClr val="EAECD4"/>
            </a:solidFill>
            <a:latin typeface="Arial Black" panose="020B0A04020102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3973</TotalTime>
  <Words>602</Words>
  <Application>Microsoft Macintosh PowerPoint</Application>
  <PresentationFormat>Format A4 (210 x 297 mm)</PresentationFormat>
  <Paragraphs>80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Calibri</vt:lpstr>
      <vt:lpstr>Open Sans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448</cp:revision>
  <dcterms:created xsi:type="dcterms:W3CDTF">2019-07-01T12:35:06Z</dcterms:created>
  <dcterms:modified xsi:type="dcterms:W3CDTF">2023-05-12T09:52:41Z</dcterms:modified>
</cp:coreProperties>
</file>