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70"/>
    <p:restoredTop sz="96337"/>
  </p:normalViewPr>
  <p:slideViewPr>
    <p:cSldViewPr snapToGrid="0" snapToObjects="1" showGuides="1">
      <p:cViewPr>
        <p:scale>
          <a:sx n="167" d="100"/>
          <a:sy n="167" d="100"/>
        </p:scale>
        <p:origin x="2440" y="48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4">
              <a:lumMod val="75000"/>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Jean-Pierre LEDESSIN</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64724" y="983225"/>
            <a:ext cx="419441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Dessinateur-Projeteur Expérimenté avec 15 ans d'Expérience Diversifiée</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18102" y="7402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02967" y="2124087"/>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Avec 15 ans d'expérience en tant que dessinateur-projeteur, je possède une expertise solide dans la conception de plans techniques et la gestion de projets. Reconnu pour ma créativité, mon attention au détail et mes compétences en résolution de problèmes, je suis capable de livrer des dessins précis et de qualité, tout en respectant les délais et les contraintes budgétaires.</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84731" y="1681180"/>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02967" y="3385613"/>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02967" y="3913438"/>
            <a:ext cx="4104585" cy="196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Dessinateur-Projeteur</a:t>
            </a:r>
            <a:r>
              <a:rPr lang="fr-FR" sz="1050" b="0" i="0" dirty="0">
                <a:solidFill>
                  <a:srgbClr val="000000"/>
                </a:solidFill>
                <a:effectLst/>
                <a:latin typeface="Calibri" panose="020F0502020204030204" pitchFamily="34" charset="0"/>
              </a:rPr>
              <a:t>, Société XYZ, Paris (2010 -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Conception de plans techniques pour divers projets de construction.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projet, y compris la coordination avec les clients, les entrepreneurs et les fournisseurs.</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Assistant Dessinateur-Projeteur</a:t>
            </a:r>
            <a:r>
              <a:rPr lang="fr-FR" sz="1050" b="0" i="0" dirty="0">
                <a:solidFill>
                  <a:srgbClr val="000000"/>
                </a:solidFill>
                <a:effectLst/>
                <a:latin typeface="Calibri" panose="020F0502020204030204" pitchFamily="34" charset="0"/>
              </a:rPr>
              <a:t>, Entreprise ABC, Paris (2005 - 2010)</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Assistance dans la conception de dessins techniques.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modifications de plans et des mises à jour des dessins.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80890" y="2058801"/>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58885" y="3726258"/>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53827" y="740689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84731" y="7879244"/>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Attention au détail</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sous pression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Bonnes compétences organisationnelles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Résolution de problèmes</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81085" y="582912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1392" y="43912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14121" y="7755578"/>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95976" y="5048650"/>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Diplôme d'Ingénieur en Génie Civil</a:t>
            </a:r>
            <a:r>
              <a:rPr lang="fr-FR" sz="1000" b="0" i="0" dirty="0">
                <a:solidFill>
                  <a:srgbClr val="000000"/>
                </a:solidFill>
                <a:effectLst/>
                <a:latin typeface="Calibri" panose="020F0502020204030204" pitchFamily="34" charset="0"/>
              </a:rPr>
              <a:t>, École des Ponts ParisTech (2002-2005)</a:t>
            </a:r>
          </a:p>
          <a:p>
            <a:pPr marL="171450" indent="-171450" algn="l">
              <a:buFont typeface="Arial" panose="020B0604020202020204" pitchFamily="34" charset="0"/>
              <a:buChar char="•"/>
            </a:pPr>
            <a:endParaRPr lang="fr-FR" sz="10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BTS Design d'Espace</a:t>
            </a:r>
            <a:r>
              <a:rPr lang="fr-FR" sz="1000" b="0" i="0" dirty="0">
                <a:solidFill>
                  <a:srgbClr val="000000"/>
                </a:solidFill>
                <a:effectLst/>
                <a:latin typeface="Calibri" panose="020F0502020204030204" pitchFamily="34" charset="0"/>
              </a:rPr>
              <a:t>, Lycée Maximilien Vox, Paris (2000-2002)</a:t>
            </a:r>
          </a:p>
          <a:p>
            <a:br>
              <a:rPr lang="fr-FR" sz="1000" dirty="0"/>
            </a:br>
            <a:endParaRPr lang="fr-FR" sz="1000" b="0" i="0" dirty="0">
              <a:solidFill>
                <a:srgbClr val="000000"/>
              </a:solidFill>
              <a:effectLst/>
              <a:latin typeface="Calibri" panose="020F0502020204030204" pitchFamily="34" charset="0"/>
            </a:endParaRP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57239" y="617449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62491" y="6520705"/>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C1 (Cadre Européen Commun de Référence)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Espagnol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90306" y="6304916"/>
            <a:ext cx="4051046" cy="15241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Conception de plans techniques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logiciels de CAO (AutoCAD, SketchUp)</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projet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des normes de construction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Créativité et résolution de problèmes</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39683" y="621103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37897" y="741563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09419" y="7835987"/>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Peinture et sculpture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Randonnée et découverte de la nature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Bricolage</a:t>
            </a:r>
            <a:endParaRPr lang="fr-FR" sz="10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(romans de science-fiction)</a:t>
            </a:r>
          </a:p>
        </p:txBody>
      </p:sp>
      <p:pic>
        <p:nvPicPr>
          <p:cNvPr id="29" name="Image 28" descr="Une image contenant Visage humain, personne, habits, portrait&#10;&#10;Description générée automatiquement">
            <a:extLst>
              <a:ext uri="{FF2B5EF4-FFF2-40B4-BE49-F238E27FC236}">
                <a16:creationId xmlns:a16="http://schemas.microsoft.com/office/drawing/2014/main" id="{51B14BB4-0B53-E47A-15D0-FE7794CBA7DA}"/>
              </a:ext>
            </a:extLst>
          </p:cNvPr>
          <p:cNvPicPr>
            <a:picLocks noChangeAspect="1"/>
          </p:cNvPicPr>
          <p:nvPr/>
        </p:nvPicPr>
        <p:blipFill rotWithShape="1">
          <a:blip r:embed="rId7"/>
          <a:srcRect t="3265" b="29868"/>
          <a:stretch/>
        </p:blipFill>
        <p:spPr>
          <a:xfrm>
            <a:off x="4684724" y="251022"/>
            <a:ext cx="1868580" cy="1872000"/>
          </a:xfrm>
          <a:prstGeom prst="ellipse">
            <a:avLst/>
          </a:prstGeom>
          <a:ln w="57150">
            <a:solidFill>
              <a:schemeClr val="accent6"/>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592</TotalTime>
  <Words>579</Words>
  <Application>Microsoft Macintosh PowerPoint</Application>
  <PresentationFormat>Format A4 (210 x 297 mm)</PresentationFormat>
  <Paragraphs>85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84</cp:revision>
  <cp:lastPrinted>2022-05-25T13:38:42Z</cp:lastPrinted>
  <dcterms:created xsi:type="dcterms:W3CDTF">2022-05-25T13:38:28Z</dcterms:created>
  <dcterms:modified xsi:type="dcterms:W3CDTF">2023-05-30T08:52:26Z</dcterms:modified>
</cp:coreProperties>
</file>