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14"/>
    <p:restoredTop sz="96327"/>
  </p:normalViewPr>
  <p:slideViewPr>
    <p:cSldViewPr snapToGrid="0" snapToObjects="1" showGuides="1">
      <p:cViewPr>
        <p:scale>
          <a:sx n="204" d="100"/>
          <a:sy n="204" d="100"/>
        </p:scale>
        <p:origin x="144" y="-54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4">
              <a:lumMod val="20000"/>
              <a:lumOff val="80000"/>
              <a:alpha val="38983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 err="1"/>
              <a:t>Alixe</a:t>
            </a:r>
            <a:r>
              <a:rPr lang="fr-FR" sz="2800" dirty="0"/>
              <a:t> </a:t>
            </a:r>
            <a:r>
              <a:rPr lang="fr-FR" sz="2800" b="1" dirty="0"/>
              <a:t>SOCIAL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87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Community manager, 7 ans d’expérience, capable de gérer les réseaux sociaux tout en étant polyvalent.</a:t>
            </a:r>
          </a:p>
          <a:p>
            <a:br>
              <a:rPr lang="fr-FR" sz="1600" dirty="0"/>
            </a:br>
            <a:endParaRPr lang="fr-FR" sz="16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90" y="1901520"/>
            <a:ext cx="4201184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/>
              <a:t>Mes connaissances en marketing des médias sociaux et en commerce électronique m'ont amenée à contribuer à la transformation de la présence en ligne de la marque en passant de 8 000 à 30 000 followers sur Instagram en un an. J'aimerais beaucoup mettre à profit ma créativité afin de vous aider à atteindre vos objectifs en matière de communauté et autres objectifs de croissance numérique.</a:t>
            </a:r>
          </a:p>
          <a:p>
            <a:br>
              <a:rPr lang="fr-FR" sz="1000" dirty="0"/>
            </a:br>
            <a:endParaRPr kumimoji="0" lang="fr-FR" altLang="fr-FR" sz="1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91" y="1537032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43" y="2917621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45" y="3412409"/>
            <a:ext cx="4249771" cy="437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1" dirty="0"/>
              <a:t>2019 à ce jour : Community Manager freelance / GENERALI`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Élaboration de la stratégie social media en vue de l’adapter aux différents réseaux sociaux sur lesquels l’entreprise est visible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de la communauté des réseaux sociaux et assurer le SAV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Analyse des diverses campagnes de publications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Retransmissions des événements de l’entreprise ou création d’événements sur demande de la direction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Rédaction de contenus et création de vidéos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  <a:p>
            <a:r>
              <a:rPr lang="fr-FR" sz="1000" b="1" dirty="0"/>
              <a:t>2017 à 2019 : Community Manager/ TOTAL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Audit de l’activité de l’entreprise et proposition d’actions pour se démarquer sur les réseaux sociaux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Benchmark pour surveiller l’évolution de la concurrence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Mise en place d’une stratégie social media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Définition de la charte graphique de l’entreprise et optimisation de l’image de marque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Analyse statistique par rapport aux résultats obtenus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  <a:p>
            <a:r>
              <a:rPr lang="fr-FR" sz="1000" b="1" dirty="0"/>
              <a:t>2015-2016 : Community Manager / JOUET CLUB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à la conception d’une stratégie social media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Animation de communauté pour fidéliser un public et obtenir de nouvelles cibles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Surveillance des interactions sur les différents réseaux sociaux dont Facebook et Twitter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Assurer l’e-réputation de l’entreprise, veille sur la marque et veille concurrentielle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Communication B to C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76775" y="186841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5583" y="3283207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90"/>
            <a:ext cx="2341563" cy="190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Capable de participer à différentes campagnes d’emailing pour attirer l’attention des nouveaux prospects et clients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Apte à diriger une campagne de référencement SEO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Apte à gérer les campagnes de référencement SEA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Connaissances avancées sur le </a:t>
            </a:r>
            <a:r>
              <a:rPr lang="fr-FR" sz="1050" dirty="0" err="1"/>
              <a:t>growth</a:t>
            </a:r>
            <a:r>
              <a:rPr lang="fr-FR" sz="1050" dirty="0"/>
              <a:t> hacking et sur la gestion des réseaux sociaux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93" y="6929128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93" y="7290821"/>
            <a:ext cx="2341562" cy="88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Ouverture d’esprit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Leadership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Appréciant le travail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de l’initiative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93" y="82707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93" y="8641227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Voyages (nombreux séjours en Europe, Asie et aux États-Unis)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Astrologie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+mn-lt"/>
              </a:rPr>
              <a:t>Course à pied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43" y="8004480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13206" y="8354042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8517702"/>
            <a:ext cx="4075928" cy="114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2013 : Master en communication digitale – Université Paris XV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2011 : Licence en communication – Université Toulouse Sciences Sociales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2010 : BTS en communication – Lycée Oratoire </a:t>
            </a:r>
            <a:r>
              <a:rPr lang="fr-FR" sz="1000" dirty="0" err="1">
                <a:latin typeface="+mn-lt"/>
              </a:rPr>
              <a:t>Saint-Marie</a:t>
            </a:r>
            <a:r>
              <a:rPr lang="fr-FR" sz="1000" dirty="0">
                <a:latin typeface="+mn-lt"/>
              </a:rPr>
              <a:t> - Toulouse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, femme, femelle&#10;&#10;Description générée automatiquement">
            <a:extLst>
              <a:ext uri="{FF2B5EF4-FFF2-40B4-BE49-F238E27FC236}">
                <a16:creationId xmlns:a16="http://schemas.microsoft.com/office/drawing/2014/main" id="{80F8F60A-10E9-1C8D-B16E-37F097847E3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742"/>
          <a:stretch/>
        </p:blipFill>
        <p:spPr>
          <a:xfrm>
            <a:off x="4425953" y="230627"/>
            <a:ext cx="2228631" cy="224502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408</Words>
  <Application>Microsoft Macintosh PowerPoint</Application>
  <PresentationFormat>Format A4 (210 x 297 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35</cp:revision>
  <cp:lastPrinted>2022-05-25T13:38:42Z</cp:lastPrinted>
  <dcterms:created xsi:type="dcterms:W3CDTF">2022-05-25T13:38:28Z</dcterms:created>
  <dcterms:modified xsi:type="dcterms:W3CDTF">2022-08-01T12:30:13Z</dcterms:modified>
</cp:coreProperties>
</file>