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D1D7"/>
    <a:srgbClr val="E4D9C6"/>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06"/>
    <p:restoredTop sz="96327"/>
  </p:normalViewPr>
  <p:slideViewPr>
    <p:cSldViewPr snapToGrid="0" snapToObjects="1" showGuides="1">
      <p:cViewPr varScale="1">
        <p:scale>
          <a:sx n="200" d="100"/>
          <a:sy n="200" d="100"/>
        </p:scale>
        <p:origin x="5816" y="16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30/06/2023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30/06/2023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30/06/2023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30/06/2023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30/06/2023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30/06/2023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flipH="1">
            <a:off x="1" y="3730"/>
            <a:ext cx="2430148"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709733" y="807327"/>
            <a:ext cx="4116515"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Comédien Professionnel – 15 ans d’expérience – Cours Florent</a:t>
            </a:r>
            <a:endParaRPr lang="fr-FR"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826582" y="691420"/>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2731866" y="2059154"/>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Comédien de théâtre et de cinéma expérimenté avec une carrière de plus de 15 ans dans l'industrie du spectacle. Fort d'une formation artistique solide et d'une passion pour la performance, je suis reconnu pour ma capacité à m'immerger dans divers personnages, à captiver l'audience et à collaborer efficacement avec les réalisateurs, les producteurs et les autres membres du casting. Dynamique, créatif et capable d’adaptation rapide, je recherche constamment à me développer et à élargir ma palette de personnages.</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709733" y="1688040"/>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2694904" y="3869311"/>
            <a:ext cx="3175000" cy="353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2703032" y="4322631"/>
            <a:ext cx="3934158" cy="3180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2018-2023 : Comédien, Théâtre de la Ville, Paris</a:t>
            </a:r>
            <a:endParaRPr lang="fr-FR" sz="1100" dirty="0"/>
          </a:p>
          <a:p>
            <a:pPr marL="171450" indent="-171450">
              <a:buFont typeface="Arial" panose="020B0604020202020204" pitchFamily="34" charset="0"/>
              <a:buChar char="•"/>
            </a:pPr>
            <a:r>
              <a:rPr lang="fr-FR" sz="1100" dirty="0"/>
              <a:t>Interprétation de rôles principaux dans plus de 10 productions théâtrales.</a:t>
            </a:r>
          </a:p>
          <a:p>
            <a:pPr marL="171450" indent="-171450">
              <a:buFont typeface="Arial" panose="020B0604020202020204" pitchFamily="34" charset="0"/>
              <a:buChar char="•"/>
            </a:pPr>
            <a:r>
              <a:rPr lang="fr-FR" sz="1100" dirty="0"/>
              <a:t>Travail en étroite collaboration avec des metteurs en scène de renom.</a:t>
            </a:r>
          </a:p>
          <a:p>
            <a:pPr marL="171450" indent="-171450">
              <a:buFont typeface="Arial" panose="020B0604020202020204" pitchFamily="34" charset="0"/>
              <a:buChar char="•"/>
            </a:pPr>
            <a:r>
              <a:rPr lang="fr-FR" sz="1100" dirty="0"/>
              <a:t>Préparation et répétition de rôles en assurant un niveau élevé de performance.</a:t>
            </a:r>
          </a:p>
          <a:p>
            <a:pPr marL="171450" indent="-171450">
              <a:buFont typeface="Arial" panose="020B0604020202020204" pitchFamily="34" charset="0"/>
              <a:buChar char="•"/>
            </a:pPr>
            <a:endParaRPr lang="fr-FR" sz="1100" dirty="0"/>
          </a:p>
          <a:p>
            <a:r>
              <a:rPr lang="fr-FR" sz="1100" b="1" dirty="0"/>
              <a:t>2012-2018 : Comédien, Théâtre de l'Odéon, Paris</a:t>
            </a:r>
            <a:endParaRPr lang="fr-FR" sz="1100" dirty="0"/>
          </a:p>
          <a:p>
            <a:pPr marL="171450" indent="-171450">
              <a:buFont typeface="Arial" panose="020B0604020202020204" pitchFamily="34" charset="0"/>
              <a:buChar char="•"/>
            </a:pPr>
            <a:r>
              <a:rPr lang="fr-FR" sz="1100" dirty="0"/>
              <a:t>Joué dans divers rôles de soutien et principaux dans plus de 15 productions.</a:t>
            </a:r>
          </a:p>
          <a:p>
            <a:pPr marL="171450" indent="-171450">
              <a:buFont typeface="Arial" panose="020B0604020202020204" pitchFamily="34" charset="0"/>
              <a:buChar char="•"/>
            </a:pPr>
            <a:r>
              <a:rPr lang="fr-FR" sz="1100" dirty="0"/>
              <a:t>Reçu des critiques élogieuses pour ma capacité à apporter de la profondeur et de la nuance aux personnages.</a:t>
            </a:r>
          </a:p>
          <a:p>
            <a:endParaRPr lang="fr-FR" sz="1100" b="1" dirty="0"/>
          </a:p>
          <a:p>
            <a:r>
              <a:rPr lang="fr-FR" sz="1100" b="1" dirty="0"/>
              <a:t>2008-2012 : Comédien de soutien, Compagnie de la Colline, Paris</a:t>
            </a:r>
            <a:endParaRPr lang="fr-FR" sz="1100" dirty="0"/>
          </a:p>
          <a:p>
            <a:pPr marL="171450" indent="-171450">
              <a:buFont typeface="Arial" panose="020B0604020202020204" pitchFamily="34" charset="0"/>
              <a:buChar char="•"/>
            </a:pPr>
            <a:r>
              <a:rPr lang="fr-FR" sz="1100" dirty="0"/>
              <a:t>Joué dans plusieurs productions, acquérant une expérience précieuse en début de carrière.</a:t>
            </a:r>
          </a:p>
          <a:p>
            <a:pPr marL="171450" indent="-171450">
              <a:buFont typeface="Arial" panose="020B0604020202020204" pitchFamily="34" charset="0"/>
              <a:buChar char="•"/>
            </a:pPr>
            <a:r>
              <a:rPr lang="fr-FR" sz="1100" dirty="0"/>
              <a:t>Appris à travailler efficacement en équipe et à répondre aux directives du réalisateur.</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795252" y="2031787"/>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781273" y="4222866"/>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00608" y="2566320"/>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154604" y="3170963"/>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8775" y="2603286"/>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7094" y="2930332"/>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1028" y="3458791"/>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59872" y="2141174"/>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2725165" y="8057448"/>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2757257" y="8482678"/>
            <a:ext cx="3996185" cy="1078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Capacité à s'immerger dans une variété de rôles et de genres</a:t>
            </a:r>
          </a:p>
          <a:p>
            <a:pPr marL="171450" indent="-171450">
              <a:buFont typeface="Arial" panose="020B0604020202020204" pitchFamily="34" charset="0"/>
              <a:buChar char="•"/>
            </a:pPr>
            <a:r>
              <a:rPr lang="fr-FR" sz="1100" dirty="0"/>
              <a:t>Excellente compréhension du mouvement et de la voix</a:t>
            </a:r>
          </a:p>
          <a:p>
            <a:pPr marL="171450" indent="-171450">
              <a:buFont typeface="Arial" panose="020B0604020202020204" pitchFamily="34" charset="0"/>
              <a:buChar char="•"/>
            </a:pPr>
            <a:r>
              <a:rPr lang="fr-FR" sz="1100" dirty="0"/>
              <a:t>Compétences solides en improvisation et en réactivité</a:t>
            </a:r>
          </a:p>
          <a:p>
            <a:pPr marL="171450" indent="-171450">
              <a:buFont typeface="Arial" panose="020B0604020202020204" pitchFamily="34" charset="0"/>
              <a:buChar char="•"/>
            </a:pPr>
            <a:r>
              <a:rPr lang="fr-FR" sz="1100" dirty="0"/>
              <a:t>Compréhension approfondie du processus de production cinématographique et théâtrale</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76940" y="3836125"/>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171929" y="4322631"/>
            <a:ext cx="2341562" cy="9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Créatif</a:t>
            </a:r>
          </a:p>
          <a:p>
            <a:pPr marL="171450" indent="-171450">
              <a:buFont typeface="Arial" panose="020B0604020202020204" pitchFamily="34" charset="0"/>
              <a:buChar char="•"/>
            </a:pPr>
            <a:r>
              <a:rPr lang="fr-FR" sz="1100" dirty="0"/>
              <a:t>Empathique</a:t>
            </a:r>
          </a:p>
          <a:p>
            <a:pPr marL="171450" indent="-171450">
              <a:buFont typeface="Arial" panose="020B0604020202020204" pitchFamily="34" charset="0"/>
              <a:buChar char="•"/>
            </a:pPr>
            <a:r>
              <a:rPr lang="fr-FR" sz="1100" dirty="0"/>
              <a:t>Très bon sens de l'écoute</a:t>
            </a:r>
          </a:p>
          <a:p>
            <a:pPr marL="171450" indent="-171450">
              <a:buFont typeface="Arial" panose="020B0604020202020204" pitchFamily="34" charset="0"/>
              <a:buChar char="•"/>
            </a:pPr>
            <a:r>
              <a:rPr lang="fr-FR" sz="1100" dirty="0"/>
              <a:t>Forte capacité d'adaptation</a:t>
            </a:r>
          </a:p>
          <a:p>
            <a:pPr marL="171450" indent="-171450">
              <a:buFont typeface="Arial" panose="020B0604020202020204" pitchFamily="34" charset="0"/>
              <a:buChar char="•"/>
            </a:pPr>
            <a:r>
              <a:rPr lang="fr-FR" sz="1100" dirty="0"/>
              <a:t>Travailleur et dévoué</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55887" y="7813971"/>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88587" y="8155252"/>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122600" y="2486770"/>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2815902" y="8421906"/>
            <a:ext cx="3972440"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162527" y="4222866"/>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46371" y="8243775"/>
            <a:ext cx="2298191" cy="1061829"/>
          </a:xfrm>
          <a:prstGeom prst="rect">
            <a:avLst/>
          </a:prstGeom>
          <a:noFill/>
        </p:spPr>
        <p:txBody>
          <a:bodyPr wrap="square">
            <a:spAutoFit/>
          </a:bodyPr>
          <a:lstStyle/>
          <a:p>
            <a:pPr marL="171450" indent="-171450">
              <a:buFont typeface="Arial" panose="020B0604020202020204" pitchFamily="34" charset="0"/>
              <a:buChar char="•"/>
            </a:pPr>
            <a:r>
              <a:rPr lang="fr-FR" sz="1050" dirty="0"/>
              <a:t>2006-2008 : Formation professionnelle au Cours Florent, Paris, France.</a:t>
            </a:r>
          </a:p>
          <a:p>
            <a:pPr marL="171450" indent="-171450">
              <a:buFont typeface="Arial" panose="020B0604020202020204" pitchFamily="34" charset="0"/>
              <a:buChar char="•"/>
            </a:pPr>
            <a:r>
              <a:rPr lang="fr-FR" sz="1050" dirty="0"/>
              <a:t>2003-2006 : Diplôme d’études théâtrales, Université Sorbonne Nouvelle - Paris 3, Paris, France</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714176" y="153527"/>
            <a:ext cx="414382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800" dirty="0"/>
              <a:t>Jean-Paul</a:t>
            </a:r>
            <a:r>
              <a:rPr lang="fr-FR" sz="2800" b="1" dirty="0"/>
              <a:t> ACTING</a:t>
            </a:r>
            <a:r>
              <a:rPr lang="fr-FR" sz="2800" dirty="0"/>
              <a:t> </a:t>
            </a:r>
          </a:p>
        </p:txBody>
      </p:sp>
      <p:sp>
        <p:nvSpPr>
          <p:cNvPr id="9" name="Zone de texte 28">
            <a:extLst>
              <a:ext uri="{FF2B5EF4-FFF2-40B4-BE49-F238E27FC236}">
                <a16:creationId xmlns:a16="http://schemas.microsoft.com/office/drawing/2014/main" id="{D0453B97-E4CA-86AE-5CA7-D081E4320CBC}"/>
              </a:ext>
            </a:extLst>
          </p:cNvPr>
          <p:cNvSpPr txBox="1">
            <a:spLocks noChangeArrowheads="1"/>
          </p:cNvSpPr>
          <p:nvPr/>
        </p:nvSpPr>
        <p:spPr bwMode="auto">
          <a:xfrm>
            <a:off x="55887" y="5336871"/>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2" name="Conector recto 36">
            <a:extLst>
              <a:ext uri="{FF2B5EF4-FFF2-40B4-BE49-F238E27FC236}">
                <a16:creationId xmlns:a16="http://schemas.microsoft.com/office/drawing/2014/main" id="{DC5BAE91-5FCE-AE97-BC40-F9A4ED08A047}"/>
              </a:ext>
            </a:extLst>
          </p:cNvPr>
          <p:cNvCxnSpPr>
            <a:cxnSpLocks/>
          </p:cNvCxnSpPr>
          <p:nvPr/>
        </p:nvCxnSpPr>
        <p:spPr>
          <a:xfrm>
            <a:off x="88587" y="5678152"/>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5" name="Zone de texte 22">
            <a:extLst>
              <a:ext uri="{FF2B5EF4-FFF2-40B4-BE49-F238E27FC236}">
                <a16:creationId xmlns:a16="http://schemas.microsoft.com/office/drawing/2014/main" id="{FAB9537B-15CC-6B95-FEA9-4144BC07DD34}"/>
              </a:ext>
            </a:extLst>
          </p:cNvPr>
          <p:cNvSpPr txBox="1">
            <a:spLocks noChangeArrowheads="1"/>
          </p:cNvSpPr>
          <p:nvPr/>
        </p:nvSpPr>
        <p:spPr bwMode="auto">
          <a:xfrm>
            <a:off x="59872" y="5770848"/>
            <a:ext cx="2341563" cy="87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Lecture de pièces de théâtre contemporaines</a:t>
            </a:r>
          </a:p>
          <a:p>
            <a:pPr marL="171450" indent="-171450">
              <a:buFont typeface="Arial" panose="020B0604020202020204" pitchFamily="34" charset="0"/>
              <a:buChar char="•"/>
            </a:pPr>
            <a:r>
              <a:rPr lang="fr-FR" sz="1100" dirty="0"/>
              <a:t>Improvisation</a:t>
            </a:r>
          </a:p>
          <a:p>
            <a:pPr marL="171450" indent="-171450">
              <a:buFont typeface="Arial" panose="020B0604020202020204" pitchFamily="34" charset="0"/>
              <a:buChar char="•"/>
            </a:pPr>
            <a:r>
              <a:rPr lang="fr-FR" sz="1100" dirty="0"/>
              <a:t>Yoga</a:t>
            </a:r>
          </a:p>
        </p:txBody>
      </p:sp>
      <p:sp>
        <p:nvSpPr>
          <p:cNvPr id="10" name="Zone de texte 28">
            <a:extLst>
              <a:ext uri="{FF2B5EF4-FFF2-40B4-BE49-F238E27FC236}">
                <a16:creationId xmlns:a16="http://schemas.microsoft.com/office/drawing/2014/main" id="{C2877AF7-5533-7C91-A60D-CD26B068F2EF}"/>
              </a:ext>
            </a:extLst>
          </p:cNvPr>
          <p:cNvSpPr txBox="1">
            <a:spLocks noChangeArrowheads="1"/>
          </p:cNvSpPr>
          <p:nvPr/>
        </p:nvSpPr>
        <p:spPr bwMode="auto">
          <a:xfrm>
            <a:off x="76940" y="6670136"/>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1" name="Conector recto 36">
            <a:extLst>
              <a:ext uri="{FF2B5EF4-FFF2-40B4-BE49-F238E27FC236}">
                <a16:creationId xmlns:a16="http://schemas.microsoft.com/office/drawing/2014/main" id="{0A061B27-FE63-F84E-0F9F-E2A5A03802FF}"/>
              </a:ext>
            </a:extLst>
          </p:cNvPr>
          <p:cNvCxnSpPr>
            <a:cxnSpLocks/>
          </p:cNvCxnSpPr>
          <p:nvPr/>
        </p:nvCxnSpPr>
        <p:spPr>
          <a:xfrm>
            <a:off x="123794" y="7007953"/>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7" name="Zone de texte 22">
            <a:extLst>
              <a:ext uri="{FF2B5EF4-FFF2-40B4-BE49-F238E27FC236}">
                <a16:creationId xmlns:a16="http://schemas.microsoft.com/office/drawing/2014/main" id="{409CC41A-7AE3-F3FD-675B-91AD76552FB8}"/>
              </a:ext>
            </a:extLst>
          </p:cNvPr>
          <p:cNvSpPr txBox="1">
            <a:spLocks noChangeArrowheads="1"/>
          </p:cNvSpPr>
          <p:nvPr/>
        </p:nvSpPr>
        <p:spPr bwMode="auto">
          <a:xfrm>
            <a:off x="80926" y="7104112"/>
            <a:ext cx="2190016"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C1 (Maîtrise courante)</a:t>
            </a:r>
          </a:p>
          <a:p>
            <a:pPr marL="171450" indent="-171450">
              <a:buFont typeface="Arial" panose="020B0604020202020204" pitchFamily="34" charset="0"/>
              <a:buChar char="•"/>
            </a:pPr>
            <a:r>
              <a:rPr lang="fr-FR" sz="1100" dirty="0"/>
              <a:t>Espagnol : B2 (Indépendant)</a:t>
            </a:r>
          </a:p>
        </p:txBody>
      </p:sp>
      <p:pic>
        <p:nvPicPr>
          <p:cNvPr id="8" name="Image 7" descr="Une image contenant Visage humain, personne, mur, homme&#10;&#10;Description générée automatiquement">
            <a:extLst>
              <a:ext uri="{FF2B5EF4-FFF2-40B4-BE49-F238E27FC236}">
                <a16:creationId xmlns:a16="http://schemas.microsoft.com/office/drawing/2014/main" id="{41BD5D37-88F5-A38C-A599-61BCD1F0601A}"/>
              </a:ext>
            </a:extLst>
          </p:cNvPr>
          <p:cNvPicPr>
            <a:picLocks noChangeAspect="1"/>
          </p:cNvPicPr>
          <p:nvPr/>
        </p:nvPicPr>
        <p:blipFill rotWithShape="1">
          <a:blip r:embed="rId7"/>
          <a:srcRect l="24136" r="9624"/>
          <a:stretch/>
        </p:blipFill>
        <p:spPr>
          <a:xfrm>
            <a:off x="324917" y="194980"/>
            <a:ext cx="1851340" cy="1865505"/>
          </a:xfrm>
          <a:prstGeom prst="ellipse">
            <a:avLst/>
          </a:prstGeom>
        </p:spPr>
      </p:pic>
      <p:sp>
        <p:nvSpPr>
          <p:cNvPr id="13" name="Triangle 12">
            <a:extLst>
              <a:ext uri="{FF2B5EF4-FFF2-40B4-BE49-F238E27FC236}">
                <a16:creationId xmlns:a16="http://schemas.microsoft.com/office/drawing/2014/main" id="{D2AE1ED1-74B4-AD28-2A57-15A318228E25}"/>
              </a:ext>
            </a:extLst>
          </p:cNvPr>
          <p:cNvSpPr/>
          <p:nvPr/>
        </p:nvSpPr>
        <p:spPr>
          <a:xfrm>
            <a:off x="55887" y="9448800"/>
            <a:ext cx="3639813" cy="453470"/>
          </a:xfrm>
          <a:prstGeom prst="triangle">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Triangle 13">
            <a:extLst>
              <a:ext uri="{FF2B5EF4-FFF2-40B4-BE49-F238E27FC236}">
                <a16:creationId xmlns:a16="http://schemas.microsoft.com/office/drawing/2014/main" id="{DE4E2242-5A3D-4648-D86F-86DF4E3CF955}"/>
              </a:ext>
            </a:extLst>
          </p:cNvPr>
          <p:cNvSpPr/>
          <p:nvPr/>
        </p:nvSpPr>
        <p:spPr>
          <a:xfrm>
            <a:off x="2018037" y="9455150"/>
            <a:ext cx="4839963" cy="453470"/>
          </a:xfrm>
          <a:prstGeom prst="triangle">
            <a:avLst/>
          </a:prstGeom>
          <a:solidFill>
            <a:srgbClr val="73D1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1217</TotalTime>
  <Words>363</Words>
  <Application>Microsoft Macintosh PowerPoint</Application>
  <PresentationFormat>Format A4 (210 x 297 mm)</PresentationFormat>
  <Paragraphs>46</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131</cp:revision>
  <cp:lastPrinted>2022-05-25T13:38:42Z</cp:lastPrinted>
  <dcterms:created xsi:type="dcterms:W3CDTF">2022-05-25T13:38:28Z</dcterms:created>
  <dcterms:modified xsi:type="dcterms:W3CDTF">2023-06-30T16:30:25Z</dcterms:modified>
</cp:coreProperties>
</file>