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0"/>
    <p:restoredTop sz="96327"/>
  </p:normalViewPr>
  <p:slideViewPr>
    <p:cSldViewPr snapToGrid="0">
      <p:cViewPr>
        <p:scale>
          <a:sx n="171" d="100"/>
          <a:sy n="171" d="100"/>
        </p:scale>
        <p:origin x="1752" y="-1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B972-82EF-E743-A6CC-F51FDD195F7D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DF00-984B-384C-AFF1-DFD753913C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7113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B972-82EF-E743-A6CC-F51FDD195F7D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DF00-984B-384C-AFF1-DFD753913C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402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B972-82EF-E743-A6CC-F51FDD195F7D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DF00-984B-384C-AFF1-DFD753913C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640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B972-82EF-E743-A6CC-F51FDD195F7D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DF00-984B-384C-AFF1-DFD753913C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01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B972-82EF-E743-A6CC-F51FDD195F7D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DF00-984B-384C-AFF1-DFD753913C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4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B972-82EF-E743-A6CC-F51FDD195F7D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DF00-984B-384C-AFF1-DFD753913C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17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B972-82EF-E743-A6CC-F51FDD195F7D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DF00-984B-384C-AFF1-DFD753913C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60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B972-82EF-E743-A6CC-F51FDD195F7D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DF00-984B-384C-AFF1-DFD753913C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250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B972-82EF-E743-A6CC-F51FDD195F7D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DF00-984B-384C-AFF1-DFD753913C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7370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B972-82EF-E743-A6CC-F51FDD195F7D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DF00-984B-384C-AFF1-DFD753913C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4809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B972-82EF-E743-A6CC-F51FDD195F7D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DF00-984B-384C-AFF1-DFD753913C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995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1B972-82EF-E743-A6CC-F51FDD195F7D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DDF00-984B-384C-AFF1-DFD753913C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145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reeruncv.com/lettre-de-motivation/?utm_source=Document&amp;utm_medium=Link&amp;utm_campaign=Doc_CV_PTT" TargetMode="External"/><Relationship Id="rId3" Type="http://schemas.openxmlformats.org/officeDocument/2006/relationships/hyperlink" Target="https://www.creeruncv.com/conseils/lexperience-profesionnelle-sur-le-cv/?utm_source=Document&amp;utm_medium=Link&amp;utm_campaign=Doc_CV_PTT" TargetMode="External"/><Relationship Id="rId7" Type="http://schemas.openxmlformats.org/officeDocument/2006/relationships/hyperlink" Target="https://www.creeruncv.com/conseils/recrutement/?utm_source=Document&amp;utm_medium=Link&amp;utm_campaign=Doc_CV_PTT" TargetMode="External"/><Relationship Id="rId2" Type="http://schemas.openxmlformats.org/officeDocument/2006/relationships/hyperlink" Target="https://www.creeruncv.com/conseils/le-titre-du-cv/?utm_source=Document&amp;utm_medium=Link&amp;utm_campaign=Doc_CV_PT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reeruncv.com/conseils/icones-pour-cv/?utm_source=Document&amp;utm_medium=Link&amp;utm_campaign=Doc_CV_PTT" TargetMode="External"/><Relationship Id="rId11" Type="http://schemas.openxmlformats.org/officeDocument/2006/relationships/hyperlink" Target="https://www.creeruncv.com/conseils/lettre-de-motivation/?utm_source=Document&amp;utm_medium=Link&amp;utm_campaign=Doc_CV_PTT" TargetMode="External"/><Relationship Id="rId5" Type="http://schemas.openxmlformats.org/officeDocument/2006/relationships/hyperlink" Target="https://www.creeruncv.com/conseils/faire-un-cv-conseils-pratiques/?utm_source=Document&amp;utm_medium=Link&amp;utm_campaign=Doc_CV_PTT" TargetMode="External"/><Relationship Id="rId10" Type="http://schemas.openxmlformats.org/officeDocument/2006/relationships/hyperlink" Target="https://www.creeruncv.com/modele-de-lettre/?utm_source=Document&amp;utm_medium=Link&amp;utm_campaign=Doc_CV_PTT" TargetMode="External"/><Relationship Id="rId4" Type="http://schemas.openxmlformats.org/officeDocument/2006/relationships/hyperlink" Target="https://www.creeruncv.com/conseils/laccroche-du-cv/?utm_source=Document&amp;utm_medium=Link&amp;utm_campaign=Doc_CV_PTT" TargetMode="External"/><Relationship Id="rId9" Type="http://schemas.openxmlformats.org/officeDocument/2006/relationships/hyperlink" Target="https://www.creeruncv.com/modele-de-lettr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E426D4-4FCB-FAED-8682-519BF76C558B}"/>
              </a:ext>
            </a:extLst>
          </p:cNvPr>
          <p:cNvSpPr/>
          <p:nvPr/>
        </p:nvSpPr>
        <p:spPr>
          <a:xfrm flipH="1">
            <a:off x="0" y="0"/>
            <a:ext cx="6858000" cy="2305050"/>
          </a:xfrm>
          <a:custGeom>
            <a:avLst/>
            <a:gdLst>
              <a:gd name="connsiteX0" fmla="*/ 0 w 6858000"/>
              <a:gd name="connsiteY0" fmla="*/ 0 h 1905000"/>
              <a:gd name="connsiteX1" fmla="*/ 6858000 w 6858000"/>
              <a:gd name="connsiteY1" fmla="*/ 0 h 1905000"/>
              <a:gd name="connsiteX2" fmla="*/ 6858000 w 6858000"/>
              <a:gd name="connsiteY2" fmla="*/ 1905000 h 1905000"/>
              <a:gd name="connsiteX3" fmla="*/ 0 w 6858000"/>
              <a:gd name="connsiteY3" fmla="*/ 1905000 h 1905000"/>
              <a:gd name="connsiteX4" fmla="*/ 0 w 6858000"/>
              <a:gd name="connsiteY4" fmla="*/ 0 h 1905000"/>
              <a:gd name="connsiteX0" fmla="*/ 0 w 6858000"/>
              <a:gd name="connsiteY0" fmla="*/ 0 h 1905000"/>
              <a:gd name="connsiteX1" fmla="*/ 6858000 w 6858000"/>
              <a:gd name="connsiteY1" fmla="*/ 0 h 1905000"/>
              <a:gd name="connsiteX2" fmla="*/ 6858000 w 6858000"/>
              <a:gd name="connsiteY2" fmla="*/ 1905000 h 1905000"/>
              <a:gd name="connsiteX3" fmla="*/ 0 w 6858000"/>
              <a:gd name="connsiteY3" fmla="*/ 1905000 h 1905000"/>
              <a:gd name="connsiteX4" fmla="*/ 0 w 6858000"/>
              <a:gd name="connsiteY4" fmla="*/ 0 h 1905000"/>
              <a:gd name="connsiteX0" fmla="*/ 0 w 6858000"/>
              <a:gd name="connsiteY0" fmla="*/ 0 h 1905000"/>
              <a:gd name="connsiteX1" fmla="*/ 6858000 w 6858000"/>
              <a:gd name="connsiteY1" fmla="*/ 0 h 1905000"/>
              <a:gd name="connsiteX2" fmla="*/ 6858000 w 6858000"/>
              <a:gd name="connsiteY2" fmla="*/ 1905000 h 1905000"/>
              <a:gd name="connsiteX3" fmla="*/ 2781300 w 6858000"/>
              <a:gd name="connsiteY3" fmla="*/ 723900 h 1905000"/>
              <a:gd name="connsiteX4" fmla="*/ 0 w 6858000"/>
              <a:gd name="connsiteY4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905000">
                <a:moveTo>
                  <a:pt x="0" y="0"/>
                </a:moveTo>
                <a:lnTo>
                  <a:pt x="6858000" y="0"/>
                </a:lnTo>
                <a:lnTo>
                  <a:pt x="6858000" y="1905000"/>
                </a:lnTo>
                <a:lnTo>
                  <a:pt x="2781300" y="7239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A67C32-67D9-0BDE-6B44-0A2D77E6A613}"/>
              </a:ext>
            </a:extLst>
          </p:cNvPr>
          <p:cNvSpPr/>
          <p:nvPr/>
        </p:nvSpPr>
        <p:spPr>
          <a:xfrm>
            <a:off x="32658" y="2371482"/>
            <a:ext cx="2722423" cy="354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Hugo BERNARD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462E04-B39B-ECB5-CD0D-E9ADBAA3C67F}"/>
              </a:ext>
            </a:extLst>
          </p:cNvPr>
          <p:cNvSpPr/>
          <p:nvPr/>
        </p:nvSpPr>
        <p:spPr>
          <a:xfrm>
            <a:off x="78248" y="2825933"/>
            <a:ext cx="2695824" cy="33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+mj-lt"/>
              </a:rPr>
              <a:t>Collégien passionné par les sciences</a:t>
            </a:r>
          </a:p>
        </p:txBody>
      </p:sp>
      <p:cxnSp>
        <p:nvCxnSpPr>
          <p:cNvPr id="7" name="Straight Connector 8">
            <a:extLst>
              <a:ext uri="{FF2B5EF4-FFF2-40B4-BE49-F238E27FC236}">
                <a16:creationId xmlns:a16="http://schemas.microsoft.com/office/drawing/2014/main" id="{9508EDEE-406D-ED58-19F1-2A9D684B4147}"/>
              </a:ext>
            </a:extLst>
          </p:cNvPr>
          <p:cNvCxnSpPr/>
          <p:nvPr/>
        </p:nvCxnSpPr>
        <p:spPr>
          <a:xfrm>
            <a:off x="416762" y="2725810"/>
            <a:ext cx="191909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9">
            <a:extLst>
              <a:ext uri="{FF2B5EF4-FFF2-40B4-BE49-F238E27FC236}">
                <a16:creationId xmlns:a16="http://schemas.microsoft.com/office/drawing/2014/main" id="{2FF390DC-EC86-6955-0D6C-5BE6625645BE}"/>
              </a:ext>
            </a:extLst>
          </p:cNvPr>
          <p:cNvSpPr/>
          <p:nvPr/>
        </p:nvSpPr>
        <p:spPr>
          <a:xfrm>
            <a:off x="-1" y="0"/>
            <a:ext cx="7559675" cy="2239273"/>
          </a:xfrm>
          <a:custGeom>
            <a:avLst/>
            <a:gdLst>
              <a:gd name="connsiteX0" fmla="*/ 0 w 6858000"/>
              <a:gd name="connsiteY0" fmla="*/ 0 h 1752600"/>
              <a:gd name="connsiteX1" fmla="*/ 6858000 w 6858000"/>
              <a:gd name="connsiteY1" fmla="*/ 0 h 1752600"/>
              <a:gd name="connsiteX2" fmla="*/ 6858000 w 6858000"/>
              <a:gd name="connsiteY2" fmla="*/ 1752600 h 1752600"/>
              <a:gd name="connsiteX3" fmla="*/ 0 w 6858000"/>
              <a:gd name="connsiteY3" fmla="*/ 1752600 h 1752600"/>
              <a:gd name="connsiteX4" fmla="*/ 0 w 6858000"/>
              <a:gd name="connsiteY4" fmla="*/ 0 h 1752600"/>
              <a:gd name="connsiteX0" fmla="*/ 0 w 6858000"/>
              <a:gd name="connsiteY0" fmla="*/ 0 h 1752600"/>
              <a:gd name="connsiteX1" fmla="*/ 6858000 w 6858000"/>
              <a:gd name="connsiteY1" fmla="*/ 0 h 1752600"/>
              <a:gd name="connsiteX2" fmla="*/ 6858000 w 6858000"/>
              <a:gd name="connsiteY2" fmla="*/ 1752600 h 1752600"/>
              <a:gd name="connsiteX3" fmla="*/ 0 w 6858000"/>
              <a:gd name="connsiteY3" fmla="*/ 590550 h 1752600"/>
              <a:gd name="connsiteX4" fmla="*/ 0 w 6858000"/>
              <a:gd name="connsiteY4" fmla="*/ 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752600">
                <a:moveTo>
                  <a:pt x="0" y="0"/>
                </a:moveTo>
                <a:lnTo>
                  <a:pt x="6858000" y="0"/>
                </a:lnTo>
                <a:lnTo>
                  <a:pt x="6858000" y="1752600"/>
                </a:lnTo>
                <a:lnTo>
                  <a:pt x="0" y="590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EF7E50B-CC74-7E2E-5965-17CF8B5FB980}"/>
              </a:ext>
            </a:extLst>
          </p:cNvPr>
          <p:cNvSpPr/>
          <p:nvPr/>
        </p:nvSpPr>
        <p:spPr>
          <a:xfrm rot="10800000" flipH="1">
            <a:off x="-1" y="9740674"/>
            <a:ext cx="7559675" cy="940564"/>
          </a:xfrm>
          <a:custGeom>
            <a:avLst/>
            <a:gdLst>
              <a:gd name="connsiteX0" fmla="*/ 0 w 6858000"/>
              <a:gd name="connsiteY0" fmla="*/ 0 h 1905000"/>
              <a:gd name="connsiteX1" fmla="*/ 6858000 w 6858000"/>
              <a:gd name="connsiteY1" fmla="*/ 0 h 1905000"/>
              <a:gd name="connsiteX2" fmla="*/ 6858000 w 6858000"/>
              <a:gd name="connsiteY2" fmla="*/ 1905000 h 1905000"/>
              <a:gd name="connsiteX3" fmla="*/ 0 w 6858000"/>
              <a:gd name="connsiteY3" fmla="*/ 1905000 h 1905000"/>
              <a:gd name="connsiteX4" fmla="*/ 0 w 6858000"/>
              <a:gd name="connsiteY4" fmla="*/ 0 h 1905000"/>
              <a:gd name="connsiteX0" fmla="*/ 0 w 6858000"/>
              <a:gd name="connsiteY0" fmla="*/ 0 h 1905000"/>
              <a:gd name="connsiteX1" fmla="*/ 6858000 w 6858000"/>
              <a:gd name="connsiteY1" fmla="*/ 0 h 1905000"/>
              <a:gd name="connsiteX2" fmla="*/ 6858000 w 6858000"/>
              <a:gd name="connsiteY2" fmla="*/ 1905000 h 1905000"/>
              <a:gd name="connsiteX3" fmla="*/ 0 w 6858000"/>
              <a:gd name="connsiteY3" fmla="*/ 1905000 h 1905000"/>
              <a:gd name="connsiteX4" fmla="*/ 0 w 6858000"/>
              <a:gd name="connsiteY4" fmla="*/ 0 h 1905000"/>
              <a:gd name="connsiteX0" fmla="*/ 0 w 6858000"/>
              <a:gd name="connsiteY0" fmla="*/ 0 h 1905000"/>
              <a:gd name="connsiteX1" fmla="*/ 6858000 w 6858000"/>
              <a:gd name="connsiteY1" fmla="*/ 0 h 1905000"/>
              <a:gd name="connsiteX2" fmla="*/ 6858000 w 6858000"/>
              <a:gd name="connsiteY2" fmla="*/ 1905000 h 1905000"/>
              <a:gd name="connsiteX3" fmla="*/ 2781300 w 6858000"/>
              <a:gd name="connsiteY3" fmla="*/ 723900 h 1905000"/>
              <a:gd name="connsiteX4" fmla="*/ 0 w 6858000"/>
              <a:gd name="connsiteY4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905000">
                <a:moveTo>
                  <a:pt x="0" y="0"/>
                </a:moveTo>
                <a:lnTo>
                  <a:pt x="6858000" y="0"/>
                </a:lnTo>
                <a:lnTo>
                  <a:pt x="6858000" y="1905000"/>
                </a:lnTo>
                <a:lnTo>
                  <a:pt x="2781300" y="7239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BCDC53AA-7F72-9071-1EF5-380A6FB7CCEE}"/>
              </a:ext>
            </a:extLst>
          </p:cNvPr>
          <p:cNvSpPr/>
          <p:nvPr/>
        </p:nvSpPr>
        <p:spPr>
          <a:xfrm rot="10800000">
            <a:off x="-36251" y="9903266"/>
            <a:ext cx="7595926" cy="788545"/>
          </a:xfrm>
          <a:custGeom>
            <a:avLst/>
            <a:gdLst>
              <a:gd name="connsiteX0" fmla="*/ 0 w 6858000"/>
              <a:gd name="connsiteY0" fmla="*/ 0 h 1752600"/>
              <a:gd name="connsiteX1" fmla="*/ 6858000 w 6858000"/>
              <a:gd name="connsiteY1" fmla="*/ 0 h 1752600"/>
              <a:gd name="connsiteX2" fmla="*/ 6858000 w 6858000"/>
              <a:gd name="connsiteY2" fmla="*/ 1752600 h 1752600"/>
              <a:gd name="connsiteX3" fmla="*/ 0 w 6858000"/>
              <a:gd name="connsiteY3" fmla="*/ 1752600 h 1752600"/>
              <a:gd name="connsiteX4" fmla="*/ 0 w 6858000"/>
              <a:gd name="connsiteY4" fmla="*/ 0 h 1752600"/>
              <a:gd name="connsiteX0" fmla="*/ 0 w 6858000"/>
              <a:gd name="connsiteY0" fmla="*/ 0 h 1752600"/>
              <a:gd name="connsiteX1" fmla="*/ 6858000 w 6858000"/>
              <a:gd name="connsiteY1" fmla="*/ 0 h 1752600"/>
              <a:gd name="connsiteX2" fmla="*/ 6858000 w 6858000"/>
              <a:gd name="connsiteY2" fmla="*/ 1752600 h 1752600"/>
              <a:gd name="connsiteX3" fmla="*/ 0 w 6858000"/>
              <a:gd name="connsiteY3" fmla="*/ 590550 h 1752600"/>
              <a:gd name="connsiteX4" fmla="*/ 0 w 6858000"/>
              <a:gd name="connsiteY4" fmla="*/ 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752600">
                <a:moveTo>
                  <a:pt x="0" y="0"/>
                </a:moveTo>
                <a:lnTo>
                  <a:pt x="6858000" y="0"/>
                </a:lnTo>
                <a:lnTo>
                  <a:pt x="6858000" y="1752600"/>
                </a:lnTo>
                <a:lnTo>
                  <a:pt x="0" y="5905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20">
            <a:extLst>
              <a:ext uri="{FF2B5EF4-FFF2-40B4-BE49-F238E27FC236}">
                <a16:creationId xmlns:a16="http://schemas.microsoft.com/office/drawing/2014/main" id="{2FA352F0-2F4B-48AE-C58D-07C0090F38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057" y="280065"/>
            <a:ext cx="204378" cy="204378"/>
          </a:xfrm>
          <a:prstGeom prst="rect">
            <a:avLst/>
          </a:prstGeom>
        </p:spPr>
      </p:pic>
      <p:pic>
        <p:nvPicPr>
          <p:cNvPr id="13" name="Picture 21">
            <a:extLst>
              <a:ext uri="{FF2B5EF4-FFF2-40B4-BE49-F238E27FC236}">
                <a16:creationId xmlns:a16="http://schemas.microsoft.com/office/drawing/2014/main" id="{C66D7F3E-9132-79E3-779D-0E217A461F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083" y="653636"/>
            <a:ext cx="161321" cy="161321"/>
          </a:xfrm>
          <a:prstGeom prst="rect">
            <a:avLst/>
          </a:prstGeom>
        </p:spPr>
      </p:pic>
      <p:pic>
        <p:nvPicPr>
          <p:cNvPr id="14" name="Picture 22">
            <a:extLst>
              <a:ext uri="{FF2B5EF4-FFF2-40B4-BE49-F238E27FC236}">
                <a16:creationId xmlns:a16="http://schemas.microsoft.com/office/drawing/2014/main" id="{09C16564-DF8F-7C2B-EC26-0CDCC19009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281" y="982408"/>
            <a:ext cx="172450" cy="172450"/>
          </a:xfrm>
          <a:prstGeom prst="rect">
            <a:avLst/>
          </a:prstGeom>
        </p:spPr>
      </p:pic>
      <p:pic>
        <p:nvPicPr>
          <p:cNvPr id="15" name="Picture 23">
            <a:extLst>
              <a:ext uri="{FF2B5EF4-FFF2-40B4-BE49-F238E27FC236}">
                <a16:creationId xmlns:a16="http://schemas.microsoft.com/office/drawing/2014/main" id="{F160D1E2-DA22-6601-BFF6-47B086C4AA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8101" y="1290058"/>
            <a:ext cx="165283" cy="16528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183546D-9D58-28BF-A327-7FCFE04AD20B}"/>
              </a:ext>
            </a:extLst>
          </p:cNvPr>
          <p:cNvSpPr/>
          <p:nvPr/>
        </p:nvSpPr>
        <p:spPr>
          <a:xfrm>
            <a:off x="5005704" y="260755"/>
            <a:ext cx="2095013" cy="1246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20 rue de la </a:t>
            </a:r>
            <a:r>
              <a:rPr lang="en-US" sz="1100" dirty="0" err="1">
                <a:solidFill>
                  <a:schemeClr val="bg2">
                    <a:lumMod val="25000"/>
                  </a:schemeClr>
                </a:solidFill>
              </a:rPr>
              <a:t>Réussite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 75012 Paris</a:t>
            </a:r>
          </a:p>
          <a:p>
            <a:pPr algn="r"/>
            <a:endParaRPr lang="en-US" sz="1100" dirty="0">
              <a:solidFill>
                <a:schemeClr val="bg2">
                  <a:lumMod val="25000"/>
                </a:schemeClr>
              </a:solidFill>
            </a:endParaRPr>
          </a:p>
          <a:p>
            <a:pPr algn="r"/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+33 6 01 02 03 04 </a:t>
            </a:r>
          </a:p>
          <a:p>
            <a:pPr algn="r"/>
            <a:endParaRPr lang="en-US" sz="1100" dirty="0">
              <a:solidFill>
                <a:schemeClr val="bg2">
                  <a:lumMod val="25000"/>
                </a:schemeClr>
              </a:solidFill>
            </a:endParaRPr>
          </a:p>
          <a:p>
            <a:pPr algn="r"/>
            <a:r>
              <a:rPr lang="en-US" sz="1100" dirty="0" err="1">
                <a:solidFill>
                  <a:schemeClr val="bg2">
                    <a:lumMod val="25000"/>
                  </a:schemeClr>
                </a:solidFill>
              </a:rPr>
              <a:t>monemail@mail.com</a:t>
            </a:r>
            <a:br>
              <a:rPr lang="en-US" sz="1100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en-US" sz="11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1100" dirty="0" err="1">
                <a:solidFill>
                  <a:schemeClr val="bg2">
                    <a:lumMod val="25000"/>
                  </a:schemeClr>
                </a:solidFill>
              </a:rPr>
              <a:t>www.monsiteinternet.com</a:t>
            </a:r>
            <a:endParaRPr lang="en-US" sz="11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DF3C18D-F27C-9E86-F5D8-1F1B9398A3F2}"/>
              </a:ext>
            </a:extLst>
          </p:cNvPr>
          <p:cNvSpPr/>
          <p:nvPr/>
        </p:nvSpPr>
        <p:spPr>
          <a:xfrm>
            <a:off x="234040" y="3680455"/>
            <a:ext cx="2169042" cy="203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QUALITES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B88F29-B33A-55DD-BCCB-38049EE4A582}"/>
              </a:ext>
            </a:extLst>
          </p:cNvPr>
          <p:cNvSpPr/>
          <p:nvPr/>
        </p:nvSpPr>
        <p:spPr>
          <a:xfrm>
            <a:off x="216231" y="4059463"/>
            <a:ext cx="950511" cy="188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Curiosité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6288BD0-9608-F80D-024C-ED858AEEEDAF}"/>
              </a:ext>
            </a:extLst>
          </p:cNvPr>
          <p:cNvSpPr/>
          <p:nvPr/>
        </p:nvSpPr>
        <p:spPr>
          <a:xfrm>
            <a:off x="311036" y="4275127"/>
            <a:ext cx="2166364" cy="4705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D95499-82AC-7C50-2B7D-0FA9B6D2D2D8}"/>
              </a:ext>
            </a:extLst>
          </p:cNvPr>
          <p:cNvSpPr/>
          <p:nvPr/>
        </p:nvSpPr>
        <p:spPr>
          <a:xfrm>
            <a:off x="202800" y="4481724"/>
            <a:ext cx="991238" cy="182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Proactif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3FDDE0E-789A-031D-8455-FD469A373B10}"/>
              </a:ext>
            </a:extLst>
          </p:cNvPr>
          <p:cNvSpPr/>
          <p:nvPr/>
        </p:nvSpPr>
        <p:spPr>
          <a:xfrm>
            <a:off x="311036" y="4703299"/>
            <a:ext cx="2166364" cy="4705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2E8EDC-8504-C71F-D63B-50425A56C87F}"/>
              </a:ext>
            </a:extLst>
          </p:cNvPr>
          <p:cNvSpPr/>
          <p:nvPr/>
        </p:nvSpPr>
        <p:spPr>
          <a:xfrm>
            <a:off x="206945" y="4911691"/>
            <a:ext cx="1419193" cy="203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Esprit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d’équipe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9DB3F5-ACAF-EE0E-CFB1-E0E67C3E46B1}"/>
              </a:ext>
            </a:extLst>
          </p:cNvPr>
          <p:cNvSpPr/>
          <p:nvPr/>
        </p:nvSpPr>
        <p:spPr>
          <a:xfrm>
            <a:off x="308360" y="5142044"/>
            <a:ext cx="2166364" cy="4705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628C068-0E35-DBB8-DE80-08E20BB73D2D}"/>
              </a:ext>
            </a:extLst>
          </p:cNvPr>
          <p:cNvSpPr/>
          <p:nvPr/>
        </p:nvSpPr>
        <p:spPr>
          <a:xfrm>
            <a:off x="213849" y="5675307"/>
            <a:ext cx="2169042" cy="203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COMPETENCES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AC99806-53B8-3E63-3B97-4543967053A5}"/>
              </a:ext>
            </a:extLst>
          </p:cNvPr>
          <p:cNvSpPr/>
          <p:nvPr/>
        </p:nvSpPr>
        <p:spPr>
          <a:xfrm>
            <a:off x="227169" y="7844455"/>
            <a:ext cx="2169042" cy="203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LANGUES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E35B1FA-064B-E25D-CE7A-93C62AA3AB46}"/>
              </a:ext>
            </a:extLst>
          </p:cNvPr>
          <p:cNvSpPr/>
          <p:nvPr/>
        </p:nvSpPr>
        <p:spPr>
          <a:xfrm>
            <a:off x="215899" y="8183310"/>
            <a:ext cx="2169042" cy="203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Français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5EC5C00-8A20-60A3-DBB8-5AA2FA7AD8DB}"/>
              </a:ext>
            </a:extLst>
          </p:cNvPr>
          <p:cNvSpPr/>
          <p:nvPr/>
        </p:nvSpPr>
        <p:spPr>
          <a:xfrm>
            <a:off x="308360" y="8395129"/>
            <a:ext cx="2166364" cy="4705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720AE7B-EAE4-1205-F9C5-F608BE878869}"/>
              </a:ext>
            </a:extLst>
          </p:cNvPr>
          <p:cNvSpPr/>
          <p:nvPr/>
        </p:nvSpPr>
        <p:spPr>
          <a:xfrm>
            <a:off x="215899" y="8570488"/>
            <a:ext cx="2169042" cy="203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Anglais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193A4FF-F1CA-B5F9-6154-B912357DD0A0}"/>
              </a:ext>
            </a:extLst>
          </p:cNvPr>
          <p:cNvSpPr/>
          <p:nvPr/>
        </p:nvSpPr>
        <p:spPr>
          <a:xfrm>
            <a:off x="308360" y="8782307"/>
            <a:ext cx="2166364" cy="4705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11C9E1F-7320-83A5-CE7B-25B36404ECA4}"/>
              </a:ext>
            </a:extLst>
          </p:cNvPr>
          <p:cNvSpPr/>
          <p:nvPr/>
        </p:nvSpPr>
        <p:spPr>
          <a:xfrm>
            <a:off x="215899" y="8958305"/>
            <a:ext cx="2169042" cy="203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GERMAN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A5F08A6-7949-FB85-73DD-14DA88352B35}"/>
              </a:ext>
            </a:extLst>
          </p:cNvPr>
          <p:cNvSpPr/>
          <p:nvPr/>
        </p:nvSpPr>
        <p:spPr>
          <a:xfrm>
            <a:off x="308360" y="9170124"/>
            <a:ext cx="2166364" cy="4705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302307A-9EC9-561A-60D5-3BA5C5DEEE6A}"/>
              </a:ext>
            </a:extLst>
          </p:cNvPr>
          <p:cNvSpPr/>
          <p:nvPr/>
        </p:nvSpPr>
        <p:spPr>
          <a:xfrm>
            <a:off x="2011804" y="4047347"/>
            <a:ext cx="563199" cy="200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100%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7B01F4F-48E2-FF90-17DE-173439B59B9B}"/>
              </a:ext>
            </a:extLst>
          </p:cNvPr>
          <p:cNvSpPr/>
          <p:nvPr/>
        </p:nvSpPr>
        <p:spPr>
          <a:xfrm>
            <a:off x="2005022" y="4496335"/>
            <a:ext cx="563199" cy="200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100%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8FF7CF1-6DDC-B450-9786-7FE43A7EBDBE}"/>
              </a:ext>
            </a:extLst>
          </p:cNvPr>
          <p:cNvSpPr/>
          <p:nvPr/>
        </p:nvSpPr>
        <p:spPr>
          <a:xfrm>
            <a:off x="2010998" y="4913639"/>
            <a:ext cx="563199" cy="200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100%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79A1094-2349-845F-C20F-41219CBAB6A6}"/>
              </a:ext>
            </a:extLst>
          </p:cNvPr>
          <p:cNvSpPr/>
          <p:nvPr/>
        </p:nvSpPr>
        <p:spPr>
          <a:xfrm>
            <a:off x="2015552" y="8185059"/>
            <a:ext cx="563199" cy="200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B1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8380FB8-7328-4E6F-E89B-05A3A3D90DBD}"/>
              </a:ext>
            </a:extLst>
          </p:cNvPr>
          <p:cNvSpPr/>
          <p:nvPr/>
        </p:nvSpPr>
        <p:spPr>
          <a:xfrm>
            <a:off x="2008770" y="8567678"/>
            <a:ext cx="563199" cy="200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C2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1952F38-DA0A-B40A-3F23-885EE0D94ACF}"/>
              </a:ext>
            </a:extLst>
          </p:cNvPr>
          <p:cNvSpPr/>
          <p:nvPr/>
        </p:nvSpPr>
        <p:spPr>
          <a:xfrm>
            <a:off x="2014746" y="8955486"/>
            <a:ext cx="563199" cy="200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A3</a:t>
            </a:r>
          </a:p>
        </p:txBody>
      </p:sp>
      <p:cxnSp>
        <p:nvCxnSpPr>
          <p:cNvPr id="52" name="Straight Connector 100">
            <a:extLst>
              <a:ext uri="{FF2B5EF4-FFF2-40B4-BE49-F238E27FC236}">
                <a16:creationId xmlns:a16="http://schemas.microsoft.com/office/drawing/2014/main" id="{FE2B9234-DC1E-42E1-F28F-6271BCC90708}"/>
              </a:ext>
            </a:extLst>
          </p:cNvPr>
          <p:cNvCxnSpPr/>
          <p:nvPr/>
        </p:nvCxnSpPr>
        <p:spPr>
          <a:xfrm>
            <a:off x="2806729" y="1681020"/>
            <a:ext cx="0" cy="751263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7378C4DF-0C0B-565E-28E0-817380445563}"/>
              </a:ext>
            </a:extLst>
          </p:cNvPr>
          <p:cNvSpPr/>
          <p:nvPr/>
        </p:nvSpPr>
        <p:spPr>
          <a:xfrm>
            <a:off x="2967980" y="2338007"/>
            <a:ext cx="2150177" cy="204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PROFIL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36292AB9-41E8-B01F-2D40-3582A14C7D99}"/>
              </a:ext>
            </a:extLst>
          </p:cNvPr>
          <p:cNvSpPr txBox="1"/>
          <p:nvPr/>
        </p:nvSpPr>
        <p:spPr>
          <a:xfrm>
            <a:off x="2967979" y="2577804"/>
            <a:ext cx="43956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Jeune collégien passionné par les sciences, en particulier la biologie et la physique. Membre actif du club de sciences du collège et toujours avide d'apprendre, je cherche à approfondir mes connaissances et compétences à travers des stages ou des expériences enrichissantes.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9E87E8C-87A4-BE06-FCB0-81C3F3D8E850}"/>
              </a:ext>
            </a:extLst>
          </p:cNvPr>
          <p:cNvSpPr/>
          <p:nvPr/>
        </p:nvSpPr>
        <p:spPr>
          <a:xfrm>
            <a:off x="2967980" y="3845073"/>
            <a:ext cx="2150177" cy="204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FORMATION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BD050E8D-48F0-5A0F-B397-294D13F70248}"/>
              </a:ext>
            </a:extLst>
          </p:cNvPr>
          <p:cNvSpPr txBox="1"/>
          <p:nvPr/>
        </p:nvSpPr>
        <p:spPr>
          <a:xfrm>
            <a:off x="2970174" y="4140490"/>
            <a:ext cx="43825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/>
              <a:t>Collège Jean Moulin</a:t>
            </a:r>
            <a:r>
              <a:rPr lang="fr-FR" sz="1200" dirty="0"/>
              <a:t>, Paris — 2019 à Présent</a:t>
            </a:r>
          </a:p>
          <a:p>
            <a:endParaRPr lang="fr-F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Elève en classe de 4</a:t>
            </a:r>
            <a:r>
              <a:rPr lang="fr-FR" sz="1200" baseline="30000" dirty="0"/>
              <a:t>ème</a:t>
            </a:r>
            <a:endParaRPr lang="fr-F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Membre actif du club de sciences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Participation régulière à des projets et expositions scientifiques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6ADF6EB-BB13-7ED1-3620-4C3CB468550E}"/>
              </a:ext>
            </a:extLst>
          </p:cNvPr>
          <p:cNvSpPr/>
          <p:nvPr/>
        </p:nvSpPr>
        <p:spPr>
          <a:xfrm>
            <a:off x="2950644" y="5359905"/>
            <a:ext cx="2972395" cy="204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EXPERIENCES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CCBACD9D-3F50-9565-0C8E-0BC093A60CC3}"/>
              </a:ext>
            </a:extLst>
          </p:cNvPr>
          <p:cNvSpPr txBox="1"/>
          <p:nvPr/>
        </p:nvSpPr>
        <p:spPr>
          <a:xfrm>
            <a:off x="2959025" y="5689181"/>
            <a:ext cx="4382523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/>
              <a:t>Assistant bénévole</a:t>
            </a:r>
            <a:r>
              <a:rPr lang="fr-FR" sz="1200" dirty="0"/>
              <a:t>, Bibliothèque municipale de Paris — Juillet 2021</a:t>
            </a:r>
          </a:p>
          <a:p>
            <a:endParaRPr lang="fr-F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Accueil et orientation des visiteurs.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Rangement et classification des livres et des ressources.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Aide à l'organisation d'ateliers pour enfants autour de la lecture.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Maintenance basique des postes informatiques.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Participation à des clubs de lecture pour jeunes.</a:t>
            </a:r>
          </a:p>
          <a:p>
            <a:endParaRPr lang="fr-FR" sz="1200" b="1" dirty="0"/>
          </a:p>
          <a:p>
            <a:r>
              <a:rPr lang="fr-FR" sz="1200" b="1" dirty="0"/>
              <a:t>Stagiaire</a:t>
            </a:r>
            <a:r>
              <a:rPr lang="fr-FR" sz="1200" dirty="0"/>
              <a:t>, Laboratoire de physique du collège Jean Moulin — Mai 2021</a:t>
            </a:r>
          </a:p>
          <a:p>
            <a:endParaRPr lang="fr-F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Aide à la préparation des expériences pour les élèves.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Maintenance et rangement des équipements de laboratoire.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Participation à des projets de recherche scolaire en biologie.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Organisation d'expositions sur les phénomènes physiques pour les journées portes ouvertes.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Collaboration étroite avec les professeurs pour assurer le bon déroulement des TP.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2B52187E-C927-AD14-0812-2CAFAF2B09CB}"/>
              </a:ext>
            </a:extLst>
          </p:cNvPr>
          <p:cNvSpPr txBox="1"/>
          <p:nvPr/>
        </p:nvSpPr>
        <p:spPr>
          <a:xfrm>
            <a:off x="202800" y="6007587"/>
            <a:ext cx="231673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Bonnes connaissances en biologie et physique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Capacité à travailler en équipe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Bonne maîtrise des outils informatiques (Word, PowerPoint)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Aptitude à la communication et à la présentation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Aptitude à l'apprentissage rapide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/>
              <a:t>Sens des responsabilités</a:t>
            </a:r>
          </a:p>
        </p:txBody>
      </p:sp>
      <p:pic>
        <p:nvPicPr>
          <p:cNvPr id="75" name="Image 74" descr="Une image contenant Visage humain, personne, cou, portrait&#10;&#10;Description générée automatiquement">
            <a:extLst>
              <a:ext uri="{FF2B5EF4-FFF2-40B4-BE49-F238E27FC236}">
                <a16:creationId xmlns:a16="http://schemas.microsoft.com/office/drawing/2014/main" id="{C82E8BB2-9AA2-B4DD-8D7E-6083CEEDBBE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05"/>
          <a:stretch/>
        </p:blipFill>
        <p:spPr>
          <a:xfrm>
            <a:off x="416762" y="123609"/>
            <a:ext cx="1904529" cy="1909392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12149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43409A-4799-FA42-9F31-505AABB8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90" y="743980"/>
            <a:ext cx="6522895" cy="916506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fr-FR" b="1" dirty="0"/>
              <a:t>Cher(e) Candidat(e)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Merci d'avoir téléchargé ce modèle sur notre site. Nous espérons qu'il vous aidera à mettre en valeur votre CV.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dirty="0"/>
              <a:t>---------------------------------------------------------------------------------------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Besoin de conseils pour rédiger votre CV ou vous préparer pour l’entretien d’embauche ? Consultez nos articles 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2"/>
              </a:rPr>
              <a:t>Le titre du CV : guide pratique + 30 exemples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3"/>
              </a:rPr>
              <a:t>Comment mettre en valeur son expérience professionnelle ?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4"/>
              </a:rPr>
              <a:t>Rédiger une accroche de CV percutante + 9 exemples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5"/>
              </a:rPr>
              <a:t>Les 7 points clés d'un CV réussi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Personnalisez votre CV avec </a:t>
            </a:r>
            <a:r>
              <a:rPr lang="fr-FR" dirty="0">
                <a:hlinkClick r:id="rId6"/>
              </a:rPr>
              <a:t>des icônes gratuites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Bien </a:t>
            </a:r>
            <a:r>
              <a:rPr lang="fr-FR" dirty="0">
                <a:hlinkClick r:id="rId7"/>
              </a:rPr>
              <a:t>préparer son entretien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Nous proposons également plusieurs centaines d'exemples de lettres de motivation classées par métier et des modèles pour les mettre en forme.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8"/>
              </a:rPr>
              <a:t>1200 exemples de lettres de motivation 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9"/>
              </a:rPr>
              <a:t>Les modèles de </a:t>
            </a:r>
            <a:r>
              <a:rPr lang="fr-FR" dirty="0">
                <a:hlinkClick r:id="rId10"/>
              </a:rPr>
              <a:t>courrier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Tous nos conseils </a:t>
            </a:r>
            <a:r>
              <a:rPr lang="fr-FR" dirty="0">
                <a:hlinkClick r:id="rId11"/>
              </a:rPr>
              <a:t>pour rédiger une lettre efficace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Nous vous souhaitons bonne chance dans vos recherches et vos entretiens </a:t>
            </a:r>
            <a:r>
              <a:rPr lang="fr-FR" dirty="0">
                <a:sym typeface="Wingdings" pitchFamily="2" charset="2"/>
              </a:rPr>
              <a:t>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Enfin, rappelez-vous qu'une bonne candidature est une candidature personnalisée ! Prenez donc le temps de la rédiger avec soin car elle décrit votre parcours professionnel et votre personnalité.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----------------</a:t>
            </a:r>
          </a:p>
          <a:p>
            <a:pPr marL="0" indent="0">
              <a:buNone/>
            </a:pPr>
            <a:r>
              <a:rPr lang="fr-FR" sz="239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: Les contenus diffusés sur notre site (modèles de CV, modèles de lettre, articles ...) sont la propriété de creeruncv.com. Leur utilisation est limitée à un usage strictement personnel. Il est interdit de les diffuser ou redistribuer sans notre accord. Contenus déposés dans 180 pays devant huissier. Reproduction strictement interdite, même partielle. Limité à un usage strictement personnel. </a:t>
            </a:r>
            <a:br>
              <a:rPr lang="fr-FR" sz="2396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2396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Disclaimer</a:t>
            </a:r>
            <a:r>
              <a:rPr lang="fr-FR" sz="2396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: Les modèles disponibles sur notre site fournis "en l'état" et sans garantie.</a:t>
            </a:r>
          </a:p>
          <a:p>
            <a:pPr marL="0" indent="0">
              <a:buNone/>
            </a:pPr>
            <a:endParaRPr lang="fr-FR" sz="2396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2396" dirty="0" err="1"/>
              <a:t>Créeruncv.com</a:t>
            </a:r>
            <a:r>
              <a:rPr lang="fr-FR" sz="2396" dirty="0"/>
              <a:t> est un site gratuit. </a:t>
            </a:r>
          </a:p>
        </p:txBody>
      </p:sp>
    </p:spTree>
    <p:extLst>
      <p:ext uri="{BB962C8B-B14F-4D97-AF65-F5344CB8AC3E}">
        <p14:creationId xmlns:p14="http://schemas.microsoft.com/office/powerpoint/2010/main" val="26481805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</TotalTime>
  <Words>562</Words>
  <Application>Microsoft Macintosh PowerPoint</Application>
  <PresentationFormat>Personnalisé</PresentationFormat>
  <Paragraphs>90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Aharoni</vt:lpstr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Axel Maille</dc:creator>
  <cp:lastModifiedBy>Axel Maille</cp:lastModifiedBy>
  <cp:revision>7</cp:revision>
  <dcterms:created xsi:type="dcterms:W3CDTF">2023-09-25T15:21:37Z</dcterms:created>
  <dcterms:modified xsi:type="dcterms:W3CDTF">2023-09-25T15:43:02Z</dcterms:modified>
</cp:coreProperties>
</file>