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18"/>
    <p:restoredTop sz="96327"/>
  </p:normalViewPr>
  <p:slideViewPr>
    <p:cSldViewPr snapToGrid="0" snapToObjects="1" showGuides="1">
      <p:cViewPr varScale="1">
        <p:scale>
          <a:sx n="89" d="100"/>
          <a:sy n="89" d="100"/>
        </p:scale>
        <p:origin x="3144" y="1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33123" y="-2"/>
            <a:ext cx="2431225" cy="9906000"/>
          </a:xfrm>
          <a:prstGeom prst="rect">
            <a:avLst/>
          </a:prstGeom>
          <a:solidFill>
            <a:schemeClr val="accent2">
              <a:lumMod val="60000"/>
              <a:lumOff val="40000"/>
              <a:alpha val="23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293" y="250265"/>
            <a:ext cx="3327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Pierre LECOACH</a:t>
            </a:r>
            <a:endParaRPr lang="fr-FR" sz="2400" b="1" dirty="0"/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26" y="921463"/>
            <a:ext cx="4194414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Coach Sportif Expert avec 15 ans d'Expérience en Entrainement Personnel et de Groupe</a:t>
            </a:r>
            <a:endParaRPr lang="fr-FR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18102" y="740259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1950233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Coach sportif passionné et dédié avec plus de 15 ans d'expérience dans l'entraînement individuel et de groupe. Expert dans la création de programmes d'entraînement personnalisés, avec un engagement fort à améliorer la santé et le bien-être des clients. Excellent communicateur avec une approche motivante et encourageante.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31" y="1507326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3010151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8" y="3406791"/>
            <a:ext cx="4142290" cy="2062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Coach Sportif Indépendant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Paris, France, 2008 – Présent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Création de programmes d'entraînement individuels basés sur les objectifs de santé et de fitness des clients.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Coaching en personne et en ligne avec un suivi régulier des progrès.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Coach Sportif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Fitness Park, Paris, France, 2004-2008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Coaching de groupes dans divers cours de fitness tels que le yoga, le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pilates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le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spinning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et l'aérobic.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Encouragement et motivation des clients pour atteindre leurs objectifs de santé et de fitness.</a:t>
            </a:r>
          </a:p>
          <a:p>
            <a:br>
              <a:rPr lang="fr-FR" sz="1050" dirty="0"/>
            </a:br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80890" y="1884947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58885" y="3350796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2616" y="2843880"/>
            <a:ext cx="2010561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6101" y="3443763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515" y="291993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233" y="3204098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445" y="3731688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56" y="2511187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0" y="6821255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84" y="7293607"/>
            <a:ext cx="4029978" cy="11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 communicateur avec une approche motivante.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Passionné de fitness et de bien-être.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Patience et capacité à travailler avec des personnes de tous niveaux de fitness.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Engagement fort envers l'amélioration de la santé et du bien-être des clients.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09" y="5586346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4148120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188874" y="7169941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56" y="4809196"/>
            <a:ext cx="2144334" cy="1365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Master en Science du Sport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Université de Paris, France, 2000-2004.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Certification de Coach Personnel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Fédération Française de Coaching Sportif, 2005.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684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614270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8500" y="6535621"/>
            <a:ext cx="2158138" cy="84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Français (langue maternelle)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Anglais (B2 - Cadre européen commun de référence pour les langues)</a:t>
            </a: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160230" y="6062134"/>
            <a:ext cx="4051046" cy="76194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Conception de programmes d'entraînement personnalisés.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 en coaching individuel et de groupe.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Expert en techniques de motivation.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09607" y="5968250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957" y="7343713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669" y="7721685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Jogging régulier pour maintenir un haut niveau de fitness personnel.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Lecture de littérature sur la nutrition et le bien-être.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Entraînement pour les marathons.</a:t>
            </a:r>
          </a:p>
        </p:txBody>
      </p:sp>
      <p:pic>
        <p:nvPicPr>
          <p:cNvPr id="23" name="Image 22" descr="Une image contenant personne, Visage humain, habits, sourire&#10;&#10;Description générée automatiquement">
            <a:extLst>
              <a:ext uri="{FF2B5EF4-FFF2-40B4-BE49-F238E27FC236}">
                <a16:creationId xmlns:a16="http://schemas.microsoft.com/office/drawing/2014/main" id="{4CF2F9B7-53FE-447D-57AC-3E6C10EB6C9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33323"/>
          <a:stretch/>
        </p:blipFill>
        <p:spPr>
          <a:xfrm>
            <a:off x="4644171" y="320799"/>
            <a:ext cx="2010862" cy="2008800"/>
          </a:xfrm>
          <a:prstGeom prst="ellipse">
            <a:avLst/>
          </a:prstGeom>
          <a:ln w="571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614</TotalTime>
  <Words>608</Words>
  <Application>Microsoft Macintosh PowerPoint</Application>
  <PresentationFormat>Format A4 (210 x 297 mm)</PresentationFormat>
  <Paragraphs>80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108</cp:revision>
  <cp:lastPrinted>2022-05-25T13:38:42Z</cp:lastPrinted>
  <dcterms:created xsi:type="dcterms:W3CDTF">2022-05-25T13:38:28Z</dcterms:created>
  <dcterms:modified xsi:type="dcterms:W3CDTF">2024-07-01T13:44:43Z</dcterms:modified>
</cp:coreProperties>
</file>