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60"/>
    <p:restoredTop sz="96327"/>
  </p:normalViewPr>
  <p:slideViewPr>
    <p:cSldViewPr snapToGrid="0" snapToObjects="1" showGuides="1">
      <p:cViewPr>
        <p:scale>
          <a:sx n="180" d="100"/>
          <a:sy n="180" d="100"/>
        </p:scale>
        <p:origin x="1488"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22/07/2022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22/07/2022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22/07/2022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22/07/2022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rgbClr val="7030A0">
              <a:alpha val="9019"/>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4174422"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Benjamin </a:t>
            </a:r>
            <a:r>
              <a:rPr lang="fr-FR" sz="2800" b="1" dirty="0"/>
              <a:t>MARCHE</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75677" y="760150"/>
            <a:ext cx="4201184" cy="670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Chef de projet marketing bilingue avec 5 ans d’expérience dans le secteur xxx.</a:t>
            </a:r>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9103" y="1838415"/>
            <a:ext cx="4010235" cy="1135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dirty="0"/>
              <a:t>Chef de projet marketing avec 5 ans d’expérience dans le secteur xxx. Capable d’édifier et de piloter un plan marketing en tenant compte du volet communication. Contribue à renforcer la notoriété d’une entreprise à travers les réseaux sociaux, les médias, les sites web… Apte à mener des campagnes promotionnelles</a:t>
            </a:r>
            <a:endParaRPr kumimoji="0" lang="fr-FR" altLang="fr-FR" sz="105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2404" y="1473927"/>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87935" y="2742404"/>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80537" y="3237193"/>
            <a:ext cx="4249771" cy="38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2020 à ce jour : responsable de projet marketing-entreprise X</a:t>
            </a:r>
            <a:endParaRPr lang="fr-FR" sz="1050" dirty="0"/>
          </a:p>
          <a:p>
            <a:pPr marL="171450" indent="-171450">
              <a:buFont typeface="Arial" panose="020B0604020202020204" pitchFamily="34" charset="0"/>
              <a:buChar char="•"/>
            </a:pPr>
            <a:r>
              <a:rPr lang="fr-FR" sz="1050" dirty="0"/>
              <a:t>Elaboration du projet depuis le cahier des charges jusqu’au planning de réalisation</a:t>
            </a:r>
          </a:p>
          <a:p>
            <a:pPr marL="171450" indent="-171450">
              <a:buFont typeface="Arial" panose="020B0604020202020204" pitchFamily="34" charset="0"/>
              <a:buChar char="•"/>
            </a:pPr>
            <a:r>
              <a:rPr lang="fr-FR" sz="1050" dirty="0"/>
              <a:t>Benchmark : veille concurrentielle</a:t>
            </a:r>
          </a:p>
          <a:p>
            <a:pPr marL="171450" indent="-171450">
              <a:buFont typeface="Arial" panose="020B0604020202020204" pitchFamily="34" charset="0"/>
              <a:buChar char="•"/>
            </a:pPr>
            <a:r>
              <a:rPr lang="fr-FR" sz="1050" dirty="0"/>
              <a:t>Piloter le plan marketing et mettre différentes actions en œuvre</a:t>
            </a:r>
          </a:p>
          <a:p>
            <a:pPr marL="171450" indent="-171450">
              <a:buFont typeface="Arial" panose="020B0604020202020204" pitchFamily="34" charset="0"/>
              <a:buChar char="•"/>
            </a:pPr>
            <a:r>
              <a:rPr lang="fr-FR" sz="1050" dirty="0"/>
              <a:t>Etablir le lien avec les agences en communication et marketing</a:t>
            </a:r>
          </a:p>
          <a:p>
            <a:pPr marL="171450" indent="-171450">
              <a:buFont typeface="Arial" panose="020B0604020202020204" pitchFamily="34" charset="0"/>
              <a:buChar char="•"/>
            </a:pPr>
            <a:r>
              <a:rPr lang="fr-FR" sz="1050" dirty="0"/>
              <a:t>Gestion de la conception des campagnes marketing</a:t>
            </a:r>
          </a:p>
          <a:p>
            <a:pPr marL="171450" indent="-171450">
              <a:buFont typeface="Arial" panose="020B0604020202020204" pitchFamily="34" charset="0"/>
              <a:buChar char="•"/>
            </a:pPr>
            <a:endParaRPr lang="fr-FR" sz="1050" dirty="0"/>
          </a:p>
          <a:p>
            <a:r>
              <a:rPr lang="fr-FR" sz="1050" b="1" dirty="0"/>
              <a:t>2017 à 2020 : chef de projet marketing-Société Y</a:t>
            </a:r>
            <a:endParaRPr lang="fr-FR" sz="1050" dirty="0"/>
          </a:p>
          <a:p>
            <a:pPr marL="171450" indent="-171450">
              <a:buFont typeface="Arial" panose="020B0604020202020204" pitchFamily="34" charset="0"/>
              <a:buChar char="•"/>
            </a:pPr>
            <a:r>
              <a:rPr lang="fr-FR" sz="1050" dirty="0"/>
              <a:t>Identification des besoins de chaque client en interne et externe</a:t>
            </a:r>
          </a:p>
          <a:p>
            <a:pPr marL="171450" indent="-171450">
              <a:buFont typeface="Arial" panose="020B0604020202020204" pitchFamily="34" charset="0"/>
              <a:buChar char="•"/>
            </a:pPr>
            <a:r>
              <a:rPr lang="fr-FR" sz="1050" dirty="0"/>
              <a:t>Conception du plan marketing en fonction du budget alloué par la direction</a:t>
            </a:r>
          </a:p>
          <a:p>
            <a:pPr marL="171450" indent="-171450">
              <a:buFont typeface="Arial" panose="020B0604020202020204" pitchFamily="34" charset="0"/>
              <a:buChar char="•"/>
            </a:pPr>
            <a:r>
              <a:rPr lang="fr-FR" sz="1050" dirty="0"/>
              <a:t>Analyse des indicateurs de performance de chaque projet et </a:t>
            </a:r>
            <a:r>
              <a:rPr lang="fr-FR" sz="1050" dirty="0" err="1"/>
              <a:t>reporting</a:t>
            </a:r>
            <a:r>
              <a:rPr lang="fr-FR" sz="1050" dirty="0"/>
              <a:t> à la direction</a:t>
            </a:r>
          </a:p>
          <a:p>
            <a:pPr marL="171450" indent="-171450">
              <a:buFont typeface="Arial" panose="020B0604020202020204" pitchFamily="34" charset="0"/>
              <a:buChar char="•"/>
            </a:pPr>
            <a:r>
              <a:rPr lang="fr-FR" sz="1050" dirty="0"/>
              <a:t>Mise en place d’outils d’analyse de la vente</a:t>
            </a:r>
          </a:p>
          <a:p>
            <a:pPr marL="171450" indent="-171450">
              <a:buFont typeface="Arial" panose="020B0604020202020204" pitchFamily="34" charset="0"/>
              <a:buChar char="•"/>
            </a:pPr>
            <a:endParaRPr lang="fr-FR" sz="1050" dirty="0"/>
          </a:p>
          <a:p>
            <a:r>
              <a:rPr lang="fr-FR" sz="1050" b="1" dirty="0"/>
              <a:t>2012 à 2016 : chargée de projet marketing- Société Y</a:t>
            </a:r>
            <a:endParaRPr lang="fr-FR" sz="1050" dirty="0"/>
          </a:p>
          <a:p>
            <a:pPr marL="171450" indent="-171450">
              <a:buFont typeface="Arial" panose="020B0604020202020204" pitchFamily="34" charset="0"/>
              <a:buChar char="•"/>
            </a:pPr>
            <a:r>
              <a:rPr lang="fr-FR" sz="1050" dirty="0"/>
              <a:t>Appui du chef de projet à la préparation d’une campagne marketing : analyse du marché et collecte de données</a:t>
            </a:r>
          </a:p>
          <a:p>
            <a:pPr marL="171450" indent="-171450">
              <a:buFont typeface="Arial" panose="020B0604020202020204" pitchFamily="34" charset="0"/>
              <a:buChar char="•"/>
            </a:pPr>
            <a:r>
              <a:rPr lang="fr-FR" sz="1050" dirty="0"/>
              <a:t>Gestion du planning des supérieurs depuis les déplacements à la communication</a:t>
            </a:r>
          </a:p>
          <a:p>
            <a:pPr marL="171450" indent="-171450">
              <a:buFont typeface="Arial" panose="020B0604020202020204" pitchFamily="34" charset="0"/>
              <a:buChar char="•"/>
            </a:pPr>
            <a:r>
              <a:rPr lang="fr-FR" sz="1050" dirty="0"/>
              <a:t>Faire le lien entre différents professionnels qui préparent le plan : </a:t>
            </a:r>
            <a:r>
              <a:rPr lang="fr-FR" sz="1050" dirty="0" err="1"/>
              <a:t>community</a:t>
            </a:r>
            <a:r>
              <a:rPr lang="fr-FR" sz="1050" dirty="0"/>
              <a:t> managers, graphiste, commerciaux…</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9688" y="1805312"/>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22475" y="3107990"/>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79195" y="2759822"/>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33191" y="3364465"/>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7362" y="2796788"/>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5681" y="3123834"/>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69615" y="3652293"/>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15599" y="234530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515599" y="4022306"/>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514761" y="4349614"/>
            <a:ext cx="2341563" cy="1680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Intervention dans le cadre de la chaîne de la promotion ou de la distribution</a:t>
            </a:r>
          </a:p>
          <a:p>
            <a:pPr marL="171450" indent="-171450">
              <a:buFont typeface="Arial" panose="020B0604020202020204" pitchFamily="34" charset="0"/>
              <a:buChar char="•"/>
            </a:pPr>
            <a:r>
              <a:rPr lang="fr-FR" sz="1050" dirty="0"/>
              <a:t>Maîtrise parfaite des produits de l’entreprise et de leurs caractéristiques</a:t>
            </a:r>
          </a:p>
          <a:p>
            <a:pPr marL="171450" indent="-171450">
              <a:buFont typeface="Arial" panose="020B0604020202020204" pitchFamily="34" charset="0"/>
              <a:buChar char="•"/>
            </a:pPr>
            <a:r>
              <a:rPr lang="fr-FR" sz="1050" dirty="0"/>
              <a:t>Maîtrise des concepts et techniques en marketing</a:t>
            </a:r>
          </a:p>
          <a:p>
            <a:pPr marL="171450" indent="-171450">
              <a:buFont typeface="Arial" panose="020B0604020202020204" pitchFamily="34" charset="0"/>
              <a:buChar char="•"/>
            </a:pPr>
            <a:r>
              <a:rPr lang="fr-FR" sz="1050" dirty="0"/>
              <a:t>Compréhension des techniques commerciales et relationnelles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515600" y="6153805"/>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515599" y="6508154"/>
            <a:ext cx="2341562" cy="914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Anglais : Bilingue TOEIC 980</a:t>
            </a:r>
          </a:p>
          <a:p>
            <a:pPr marL="171450" indent="-171450">
              <a:buFont typeface="Arial" panose="020B0604020202020204" pitchFamily="34" charset="0"/>
              <a:buChar char="•"/>
            </a:pPr>
            <a:r>
              <a:rPr lang="fr-FR" sz="1050" dirty="0"/>
              <a:t>Allemand : Bilingue (mère Allemande)</a:t>
            </a:r>
          </a:p>
          <a:p>
            <a:pPr marL="171450" indent="-171450">
              <a:buFont typeface="Arial" panose="020B0604020202020204" pitchFamily="34" charset="0"/>
              <a:buChar char="•"/>
            </a:pPr>
            <a:r>
              <a:rPr lang="fr-FR" sz="1050" dirty="0"/>
              <a:t>Français : langue maternelle</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80931" y="744470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480931" y="7789953"/>
            <a:ext cx="2341562" cy="1453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Excellent sens du relationnel et du commerce</a:t>
            </a:r>
          </a:p>
          <a:p>
            <a:pPr marL="171450" indent="-171450">
              <a:buFont typeface="Arial" panose="020B0604020202020204" pitchFamily="34" charset="0"/>
              <a:buChar char="•"/>
            </a:pPr>
            <a:r>
              <a:rPr lang="fr-FR" sz="1050" dirty="0">
                <a:latin typeface="+mn-lt"/>
              </a:rPr>
              <a:t>Connaissances approfondies en management et motivation d’équipe</a:t>
            </a:r>
          </a:p>
          <a:p>
            <a:pPr marL="171450" indent="-171450">
              <a:buFont typeface="Arial" panose="020B0604020202020204" pitchFamily="34" charset="0"/>
              <a:buChar char="•"/>
            </a:pPr>
            <a:r>
              <a:rPr lang="fr-FR" sz="1050" dirty="0">
                <a:latin typeface="+mn-lt"/>
              </a:rPr>
              <a:t>Sens de la persuasion et de la négociation</a:t>
            </a:r>
          </a:p>
          <a:p>
            <a:pPr marL="171450" indent="-171450">
              <a:buFont typeface="Arial" panose="020B0604020202020204" pitchFamily="34" charset="0"/>
              <a:buChar char="•"/>
            </a:pPr>
            <a:r>
              <a:rPr lang="fr-FR" sz="1050" dirty="0">
                <a:latin typeface="+mn-lt"/>
              </a:rPr>
              <a:t>Rigueur et organisation</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22404" y="7105145"/>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34567" y="7454707"/>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5" name="Zone de texte 31">
            <a:extLst>
              <a:ext uri="{FF2B5EF4-FFF2-40B4-BE49-F238E27FC236}">
                <a16:creationId xmlns:a16="http://schemas.microsoft.com/office/drawing/2014/main" id="{93C0B2C6-B34A-49AF-B564-B8724810DCE7}"/>
              </a:ext>
            </a:extLst>
          </p:cNvPr>
          <p:cNvSpPr txBox="1">
            <a:spLocks noChangeArrowheads="1"/>
          </p:cNvSpPr>
          <p:nvPr/>
        </p:nvSpPr>
        <p:spPr bwMode="auto">
          <a:xfrm>
            <a:off x="122404" y="7552647"/>
            <a:ext cx="4075928" cy="1923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sz="1000" b="1" dirty="0">
                <a:latin typeface="+mn-lt"/>
              </a:rPr>
              <a:t>2014 : Master en marketing</a:t>
            </a:r>
            <a:r>
              <a:rPr lang="fr-FR" sz="1000" dirty="0">
                <a:latin typeface="+mn-lt"/>
              </a:rPr>
              <a:t> : formation visant à former des vendeurs afin qu’ils puissent établir une stratégie marketing et des plans d’actions sur des services et des produits d’une entreprise.</a:t>
            </a:r>
          </a:p>
          <a:p>
            <a:endParaRPr lang="fr-FR" sz="1000" dirty="0">
              <a:latin typeface="+mn-lt"/>
            </a:endParaRPr>
          </a:p>
          <a:p>
            <a:r>
              <a:rPr lang="fr-FR" sz="1000" b="1" dirty="0">
                <a:latin typeface="+mn-lt"/>
              </a:rPr>
              <a:t>2012 : Licence en marketing</a:t>
            </a:r>
            <a:r>
              <a:rPr lang="fr-FR" sz="1000" dirty="0">
                <a:latin typeface="+mn-lt"/>
              </a:rPr>
              <a:t> : formation diplômante visant à former des professionnels du marketing qui sauront comment vendre des produits d’une entreprise donnée. Développement des différents moyens utilisés pour propulser les ventes.</a:t>
            </a:r>
          </a:p>
          <a:p>
            <a:endParaRPr lang="fr-FR" sz="1000" dirty="0">
              <a:latin typeface="+mn-lt"/>
            </a:endParaRPr>
          </a:p>
          <a:p>
            <a:r>
              <a:rPr lang="fr-FR" sz="1000" b="1" dirty="0">
                <a:latin typeface="+mn-lt"/>
              </a:rPr>
              <a:t>2011 : BTS en marketing</a:t>
            </a:r>
            <a:r>
              <a:rPr lang="fr-FR" sz="1000" dirty="0">
                <a:latin typeface="+mn-lt"/>
              </a:rPr>
              <a:t> : formation diplômante qui prépare des étudiants à occuper des postes dans le secteur des biens et services et dans le domaine de la grande distribution. Prépare également les étudiants aux métiers de la publicité et du marketing en entreprise.</a:t>
            </a: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3" name="Image 2" descr="Une image contenant personne, mur, intérieur, souriant&#10;&#10;Description générée automatiquement">
            <a:extLst>
              <a:ext uri="{FF2B5EF4-FFF2-40B4-BE49-F238E27FC236}">
                <a16:creationId xmlns:a16="http://schemas.microsoft.com/office/drawing/2014/main" id="{F196245D-5FD4-5A08-1BC5-C4E584FF4A05}"/>
              </a:ext>
            </a:extLst>
          </p:cNvPr>
          <p:cNvPicPr>
            <a:picLocks noChangeAspect="1"/>
          </p:cNvPicPr>
          <p:nvPr/>
        </p:nvPicPr>
        <p:blipFill rotWithShape="1">
          <a:blip r:embed="rId7"/>
          <a:srcRect l="33742"/>
          <a:stretch/>
        </p:blipFill>
        <p:spPr>
          <a:xfrm>
            <a:off x="4575806" y="175277"/>
            <a:ext cx="1975523" cy="1990051"/>
          </a:xfrm>
          <a:prstGeom prst="ellipse">
            <a:avLst/>
          </a:prstGeom>
          <a:ln w="38100">
            <a:solidFill>
              <a:srgbClr val="7030A0"/>
            </a:solidFill>
          </a:ln>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793</TotalTime>
  <Words>462</Words>
  <Application>Microsoft Macintosh PowerPoint</Application>
  <PresentationFormat>Format A4 (210 x 297 mm)</PresentationFormat>
  <Paragraphs>49</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37</cp:revision>
  <cp:lastPrinted>2022-05-25T13:38:42Z</cp:lastPrinted>
  <dcterms:created xsi:type="dcterms:W3CDTF">2022-05-25T13:38:28Z</dcterms:created>
  <dcterms:modified xsi:type="dcterms:W3CDTF">2022-07-22T10:01:06Z</dcterms:modified>
</cp:coreProperties>
</file>