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5"/>
    <p:restoredTop sz="96327"/>
  </p:normalViewPr>
  <p:slideViewPr>
    <p:cSldViewPr snapToGrid="0" snapToObjects="1" showGuides="1">
      <p:cViewPr>
        <p:scale>
          <a:sx n="90" d="100"/>
          <a:sy n="90" d="100"/>
        </p:scale>
        <p:origin x="2976" y="3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02/08/2022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rgbClr val="00B0F0">
              <a:alpha val="9019"/>
            </a:srgb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Marie </a:t>
            </a:r>
            <a:r>
              <a:rPr lang="fr-FR" sz="2800" b="1" dirty="0"/>
              <a:t>MARKET</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915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Chargé de Marketing et Communication expérimenté au service de votre entreprise</a:t>
            </a:r>
          </a:p>
          <a:p>
            <a:br>
              <a:rPr lang="fr-FR"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2061582"/>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Chargé de marketing digital et de communication depuis six ans, je maîtrise toutes les étapes de la communication d’entreprise. Je sais analyser et élaborer une stratégie marketing en coopération avec une équipe. Je souhaite mettre mes compétences à votre service afin de développer l’image de marque de votre entreprise.</a:t>
            </a:r>
          </a:p>
          <a:p>
            <a:br>
              <a:rPr lang="fr-FR" sz="1100" dirty="0"/>
            </a:b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69709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501" y="3138120"/>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67164" y="3542743"/>
            <a:ext cx="4249771" cy="5765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01/2018 à aujourd’hui : Responsable marketing et e-communication - ENGIE OCCITANIE</a:t>
            </a:r>
          </a:p>
          <a:p>
            <a:pPr marL="171450" indent="-171450">
              <a:buFont typeface="Arial" panose="020B0604020202020204" pitchFamily="34" charset="0"/>
              <a:buChar char="•"/>
            </a:pPr>
            <a:r>
              <a:rPr lang="fr-FR" sz="1050" dirty="0"/>
              <a:t>Création de contenus graphiques et textuels</a:t>
            </a:r>
          </a:p>
          <a:p>
            <a:pPr marL="171450" indent="-171450">
              <a:buFont typeface="Arial" panose="020B0604020202020204" pitchFamily="34" charset="0"/>
              <a:buChar char="•"/>
            </a:pPr>
            <a:r>
              <a:rPr lang="fr-FR" sz="1050" dirty="0"/>
              <a:t>Gestion des supports de communication </a:t>
            </a:r>
          </a:p>
          <a:p>
            <a:pPr marL="171450" indent="-171450">
              <a:buFont typeface="Arial" panose="020B0604020202020204" pitchFamily="34" charset="0"/>
              <a:buChar char="•"/>
            </a:pPr>
            <a:r>
              <a:rPr lang="fr-FR" sz="1050" dirty="0"/>
              <a:t>Organisation d'événements B2B et B2C</a:t>
            </a:r>
          </a:p>
          <a:p>
            <a:pPr marL="171450" indent="-171450">
              <a:buFont typeface="Arial" panose="020B0604020202020204" pitchFamily="34" charset="0"/>
              <a:buChar char="•"/>
            </a:pPr>
            <a:r>
              <a:rPr lang="fr-FR" sz="1050" dirty="0"/>
              <a:t>Travail en relation avec les équipes sales</a:t>
            </a:r>
          </a:p>
          <a:p>
            <a:pPr marL="171450" indent="-171450">
              <a:buFont typeface="Arial" panose="020B0604020202020204" pitchFamily="34" charset="0"/>
              <a:buChar char="•"/>
            </a:pPr>
            <a:r>
              <a:rPr lang="fr-FR" sz="1050" dirty="0"/>
              <a:t>Mise à jour des outils marketing</a:t>
            </a:r>
          </a:p>
          <a:p>
            <a:pPr marL="171450" indent="-171450">
              <a:buFont typeface="Arial" panose="020B0604020202020204" pitchFamily="34" charset="0"/>
              <a:buChar char="•"/>
            </a:pPr>
            <a:r>
              <a:rPr lang="fr-FR" sz="1050" dirty="0"/>
              <a:t>Définition de la stratégie social média</a:t>
            </a:r>
          </a:p>
          <a:p>
            <a:pPr marL="171450" indent="-171450">
              <a:buFont typeface="Arial" panose="020B0604020202020204" pitchFamily="34" charset="0"/>
              <a:buChar char="•"/>
            </a:pPr>
            <a:r>
              <a:rPr lang="fr-FR" sz="1050" dirty="0"/>
              <a:t>Suivi et développement des KPIs de notoriété et d’image</a:t>
            </a:r>
          </a:p>
          <a:p>
            <a:pPr marL="171450" indent="-171450">
              <a:buFont typeface="Arial" panose="020B0604020202020204" pitchFamily="34" charset="0"/>
              <a:buChar char="•"/>
            </a:pPr>
            <a:r>
              <a:rPr lang="fr-FR" sz="1050" dirty="0"/>
              <a:t>Mise à jour et enrichissement de la base de prospects</a:t>
            </a:r>
          </a:p>
          <a:p>
            <a:pPr marL="171450" indent="-171450">
              <a:buFont typeface="Arial" panose="020B0604020202020204" pitchFamily="34" charset="0"/>
              <a:buChar char="•"/>
            </a:pPr>
            <a:r>
              <a:rPr lang="fr-FR" sz="1050" dirty="0"/>
              <a:t>Management et formation des équipes</a:t>
            </a:r>
          </a:p>
          <a:p>
            <a:pPr marL="171450" indent="-171450">
              <a:buFont typeface="Arial" panose="020B0604020202020204" pitchFamily="34" charset="0"/>
              <a:buChar char="•"/>
            </a:pPr>
            <a:endParaRPr lang="fr-FR" sz="1050" dirty="0"/>
          </a:p>
          <a:p>
            <a:r>
              <a:rPr lang="fr-FR" sz="1050" b="1" dirty="0"/>
              <a:t>12/2015 à 12/2017: Assistant de communication et marketing - EXPECTRA TOULOUSE</a:t>
            </a:r>
          </a:p>
          <a:p>
            <a:pPr marL="171450" indent="-171450">
              <a:buFont typeface="Arial" panose="020B0604020202020204" pitchFamily="34" charset="0"/>
              <a:buChar char="•"/>
            </a:pPr>
            <a:r>
              <a:rPr lang="fr-FR" sz="1050" dirty="0"/>
              <a:t>Développement des supports de vente, des présentations commerciales et des supports de communication variés (affiche, newsletters, </a:t>
            </a:r>
            <a:r>
              <a:rPr lang="fr-FR" sz="1050" dirty="0" err="1"/>
              <a:t>posts</a:t>
            </a:r>
            <a:r>
              <a:rPr lang="fr-FR" sz="1050" dirty="0"/>
              <a:t>...) ;</a:t>
            </a:r>
          </a:p>
          <a:p>
            <a:pPr marL="171450" indent="-171450">
              <a:buFont typeface="Arial" panose="020B0604020202020204" pitchFamily="34" charset="0"/>
              <a:buChar char="•"/>
            </a:pPr>
            <a:r>
              <a:rPr lang="fr-FR" sz="1050" dirty="0"/>
              <a:t>Organisation et participation aux salons et conférences physiques (salons, conférences) et digitaux (webinars) ;</a:t>
            </a:r>
          </a:p>
          <a:p>
            <a:pPr marL="171450" indent="-171450">
              <a:buFont typeface="Arial" panose="020B0604020202020204" pitchFamily="34" charset="0"/>
              <a:buChar char="•"/>
            </a:pPr>
            <a:r>
              <a:rPr lang="fr-FR" sz="1050" dirty="0"/>
              <a:t>Gestion des campagnes emailing et sms ;</a:t>
            </a:r>
          </a:p>
          <a:p>
            <a:pPr marL="171450" indent="-171450">
              <a:buFont typeface="Arial" panose="020B0604020202020204" pitchFamily="34" charset="0"/>
              <a:buChar char="•"/>
            </a:pPr>
            <a:r>
              <a:rPr lang="fr-FR" sz="1050" dirty="0"/>
              <a:t>Gestion du blog : rédaction des textes et intégration sur Wordpress</a:t>
            </a:r>
          </a:p>
          <a:p>
            <a:pPr marL="171450" indent="-171450">
              <a:buFont typeface="Arial" panose="020B0604020202020204" pitchFamily="34" charset="0"/>
              <a:buChar char="•"/>
            </a:pPr>
            <a:r>
              <a:rPr lang="fr-FR" sz="1050" dirty="0"/>
              <a:t>Veille concurrentielle ;</a:t>
            </a:r>
          </a:p>
          <a:p>
            <a:pPr marL="171450" indent="-171450">
              <a:buFont typeface="Arial" panose="020B0604020202020204" pitchFamily="34" charset="0"/>
              <a:buChar char="•"/>
            </a:pPr>
            <a:r>
              <a:rPr lang="fr-FR" sz="1050" dirty="0"/>
              <a:t>Gestion de l’e-réputation.</a:t>
            </a:r>
            <a:br>
              <a:rPr lang="fr-FR" sz="1050" dirty="0"/>
            </a:br>
            <a:br>
              <a:rPr lang="fr-FR" sz="1050" dirty="0"/>
            </a:br>
            <a:r>
              <a:rPr lang="fr-FR" sz="1050" b="1" dirty="0"/>
              <a:t>07 / 2015 à 11 /  2015: stage assistant de communication - Office de Tourisme de Toulouse</a:t>
            </a:r>
          </a:p>
          <a:p>
            <a:pPr marL="171450" indent="-171450">
              <a:buFont typeface="Arial" panose="020B0604020202020204" pitchFamily="34" charset="0"/>
              <a:buChar char="•"/>
            </a:pPr>
            <a:r>
              <a:rPr lang="fr-FR" sz="1050" dirty="0"/>
              <a:t>Organisation d'événements presse ;</a:t>
            </a:r>
          </a:p>
          <a:p>
            <a:pPr marL="171450" indent="-171450">
              <a:buFont typeface="Arial" panose="020B0604020202020204" pitchFamily="34" charset="0"/>
              <a:buChar char="•"/>
            </a:pPr>
            <a:r>
              <a:rPr lang="fr-FR" sz="1050" dirty="0"/>
              <a:t>Conception et animation des campagnes de communication ;</a:t>
            </a:r>
          </a:p>
          <a:p>
            <a:pPr marL="171450" indent="-171450">
              <a:buFont typeface="Arial" panose="020B0604020202020204" pitchFamily="34" charset="0"/>
              <a:buChar char="•"/>
            </a:pPr>
            <a:r>
              <a:rPr lang="fr-FR" sz="1050" dirty="0"/>
              <a:t>Création de supports de communication interne et externe (flyers, affiche…) ;</a:t>
            </a:r>
          </a:p>
          <a:p>
            <a:pPr marL="171450" indent="-171450">
              <a:buFont typeface="Arial" panose="020B0604020202020204" pitchFamily="34" charset="0"/>
              <a:buChar char="•"/>
            </a:pPr>
            <a:r>
              <a:rPr lang="fr-FR" sz="1050" dirty="0"/>
              <a:t>Élaboration et diffusion d’un sondage ;</a:t>
            </a:r>
          </a:p>
          <a:p>
            <a:pPr marL="171450" indent="-171450">
              <a:buFont typeface="Arial" panose="020B0604020202020204" pitchFamily="34" charset="0"/>
              <a:buChar char="•"/>
            </a:pPr>
            <a:r>
              <a:rPr lang="fr-FR" sz="1050" dirty="0"/>
              <a:t>Conception et diffusion d’une newsletter ;</a:t>
            </a:r>
          </a:p>
          <a:p>
            <a:pPr marL="171450" indent="-171450">
              <a:buFont typeface="Arial" panose="020B0604020202020204" pitchFamily="34" charset="0"/>
              <a:buChar char="•"/>
            </a:pPr>
            <a:r>
              <a:rPr lang="fr-FR" sz="1050" dirty="0"/>
              <a:t>Création et fidélisation d’une communauté sur les réseaux sociaux (60 000 followers sur Facebook et Instagram) ;</a:t>
            </a:r>
          </a:p>
          <a:p>
            <a:pPr marL="171450" indent="-171450">
              <a:buFont typeface="Arial" panose="020B0604020202020204" pitchFamily="34" charset="0"/>
              <a:buChar char="•"/>
            </a:pPr>
            <a:r>
              <a:rPr lang="fr-FR" sz="1050" dirty="0"/>
              <a:t>Animation des réseaux sociaux ;</a:t>
            </a:r>
          </a:p>
          <a:p>
            <a:br>
              <a:rPr lang="fr-FR" sz="1050" dirty="0"/>
            </a:br>
            <a:endParaRPr lang="fr-FR" sz="1050" dirty="0"/>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202847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1041" y="3503706"/>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7871" y="2732810"/>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01867" y="3337453"/>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038" y="276977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34357" y="3096822"/>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291" y="3625281"/>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84275" y="230766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26399" y="568956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96438" y="6128849"/>
            <a:ext cx="2341563" cy="10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Anglais C1: avancé ;</a:t>
            </a:r>
          </a:p>
          <a:p>
            <a:pPr marL="171450" indent="-171450">
              <a:buFont typeface="Arial" panose="020B0604020202020204" pitchFamily="34" charset="0"/>
              <a:buChar char="•"/>
            </a:pPr>
            <a:r>
              <a:rPr lang="fr-FR" sz="1100" dirty="0"/>
              <a:t>Suite Adobe Créative : avancé ;</a:t>
            </a:r>
          </a:p>
          <a:p>
            <a:pPr marL="171450" indent="-171450">
              <a:buFont typeface="Arial" panose="020B0604020202020204" pitchFamily="34" charset="0"/>
              <a:buChar char="•"/>
            </a:pPr>
            <a:r>
              <a:rPr lang="fr-FR" sz="1100" dirty="0"/>
              <a:t>Intégration Wordpress : intermédiaire ;</a:t>
            </a:r>
          </a:p>
          <a:p>
            <a:pPr marL="171450" indent="-171450">
              <a:buFont typeface="Arial" panose="020B0604020202020204" pitchFamily="34" charset="0"/>
              <a:buChar char="•"/>
            </a:pPr>
            <a:r>
              <a:rPr lang="fr-FR" sz="1100" dirty="0"/>
              <a:t>Facebook suites : avancé.</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56038" y="711188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41473" y="7505103"/>
            <a:ext cx="2341562" cy="914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Créatif</a:t>
            </a:r>
          </a:p>
          <a:p>
            <a:pPr marL="171450" indent="-171450">
              <a:buFont typeface="Arial" panose="020B0604020202020204" pitchFamily="34" charset="0"/>
              <a:buChar char="•"/>
            </a:pPr>
            <a:r>
              <a:rPr lang="fr-FR" sz="1100" dirty="0"/>
              <a:t>Curieux</a:t>
            </a:r>
          </a:p>
          <a:p>
            <a:pPr marL="171450" indent="-171450">
              <a:buFont typeface="Arial" panose="020B0604020202020204" pitchFamily="34" charset="0"/>
              <a:buChar char="•"/>
            </a:pPr>
            <a:r>
              <a:rPr lang="fr-FR" sz="1100" dirty="0"/>
              <a:t>Organisé</a:t>
            </a:r>
          </a:p>
          <a:p>
            <a:pPr marL="171450" indent="-171450">
              <a:buFont typeface="Arial" panose="020B0604020202020204" pitchFamily="34" charset="0"/>
              <a:buChar char="•"/>
            </a:pPr>
            <a:r>
              <a:rPr lang="fr-FR" sz="1100" dirty="0"/>
              <a:t>Esprit d’équipe</a:t>
            </a:r>
          </a:p>
          <a:p>
            <a:pPr marL="171450" indent="-171450">
              <a:buFont typeface="Arial" panose="020B0604020202020204" pitchFamily="34" charset="0"/>
              <a:buChar char="•"/>
            </a:pPr>
            <a:r>
              <a:rPr lang="fr-FR" sz="1100" dirty="0"/>
              <a:t>Rigoureux</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26399" y="854746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360357" y="8998949"/>
            <a:ext cx="2341562" cy="9016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285750" indent="-285750">
              <a:buFont typeface="Arial" panose="020B0604020202020204" pitchFamily="34" charset="0"/>
              <a:buChar char="•"/>
            </a:pPr>
            <a:r>
              <a:rPr lang="fr-FR" sz="1100" dirty="0"/>
              <a:t>Randonneur pédestre infatigable ;</a:t>
            </a:r>
          </a:p>
          <a:p>
            <a:pPr marL="285750" indent="-285750">
              <a:buFont typeface="Arial" panose="020B0604020202020204" pitchFamily="34" charset="0"/>
              <a:buChar char="•"/>
            </a:pPr>
            <a:r>
              <a:rPr lang="fr-FR" sz="1100" dirty="0"/>
              <a:t>Cinéphile passionné ;</a:t>
            </a:r>
          </a:p>
          <a:p>
            <a:pPr marL="285750" indent="-285750">
              <a:buFont typeface="Arial" panose="020B0604020202020204" pitchFamily="34" charset="0"/>
              <a:buChar char="•"/>
            </a:pPr>
            <a:r>
              <a:rPr lang="fr-FR" sz="1100" dirty="0"/>
              <a:t>Bénévole aux restos du cœur.</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484275" y="4002615"/>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496438" y="4352177"/>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4476104" y="4395835"/>
            <a:ext cx="2341563" cy="1301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b="1" dirty="0">
                <a:latin typeface="+mn-lt"/>
              </a:rPr>
              <a:t>2014 - 2015 MASTER MARKETING MANAGEMENT / </a:t>
            </a:r>
            <a:r>
              <a:rPr lang="fr-FR" sz="1050" dirty="0">
                <a:latin typeface="+mn-lt"/>
              </a:rPr>
              <a:t>Université Toulouse Capitole</a:t>
            </a:r>
            <a:br>
              <a:rPr lang="fr-FR" sz="1050" dirty="0">
                <a:latin typeface="+mn-lt"/>
              </a:rPr>
            </a:br>
            <a:endParaRPr lang="fr-FR" sz="1050" dirty="0">
              <a:latin typeface="+mn-lt"/>
            </a:endParaRPr>
          </a:p>
          <a:p>
            <a:pPr marL="171450" indent="-171450">
              <a:buFont typeface="Arial" panose="020B0604020202020204" pitchFamily="34" charset="0"/>
              <a:buChar char="•"/>
            </a:pPr>
            <a:r>
              <a:rPr lang="fr-FR" sz="1050" b="1" dirty="0">
                <a:latin typeface="+mn-lt"/>
              </a:rPr>
              <a:t>2012 - 2014 DUT Information communication des organisations / </a:t>
            </a:r>
            <a:r>
              <a:rPr lang="fr-FR" sz="1050" dirty="0">
                <a:latin typeface="+mn-lt"/>
              </a:rPr>
              <a:t>IUT Toulouse III</a:t>
            </a:r>
            <a:br>
              <a:rPr lang="fr-FR" sz="1050" dirty="0">
                <a:latin typeface="+mn-lt"/>
              </a:rPr>
            </a:br>
            <a:endParaRPr lang="fr-FR" sz="1050" dirty="0">
              <a:latin typeface="+mn-lt"/>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569863" y="2653260"/>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516435" y="6043497"/>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511987" y="7475858"/>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7" name="Conector recto 36">
            <a:extLst>
              <a:ext uri="{FF2B5EF4-FFF2-40B4-BE49-F238E27FC236}">
                <a16:creationId xmlns:a16="http://schemas.microsoft.com/office/drawing/2014/main" id="{C4F82F1A-9E69-D0C8-45B6-D4434DF65A62}"/>
              </a:ext>
            </a:extLst>
          </p:cNvPr>
          <p:cNvCxnSpPr>
            <a:cxnSpLocks/>
          </p:cNvCxnSpPr>
          <p:nvPr/>
        </p:nvCxnSpPr>
        <p:spPr>
          <a:xfrm>
            <a:off x="4511987" y="8919043"/>
            <a:ext cx="2255975" cy="0"/>
          </a:xfrm>
          <a:prstGeom prst="line">
            <a:avLst/>
          </a:prstGeom>
          <a:ln/>
        </p:spPr>
        <p:style>
          <a:lnRef idx="2">
            <a:schemeClr val="dk1"/>
          </a:lnRef>
          <a:fillRef idx="0">
            <a:schemeClr val="dk1"/>
          </a:fillRef>
          <a:effectRef idx="1">
            <a:schemeClr val="dk1"/>
          </a:effectRef>
          <a:fontRef idx="minor">
            <a:schemeClr val="tx1"/>
          </a:fontRef>
        </p:style>
      </p:cxnSp>
      <p:pic>
        <p:nvPicPr>
          <p:cNvPr id="9" name="Image 8" descr="Une image contenant personne, mur&#10;&#10;Description générée automatiquement">
            <a:extLst>
              <a:ext uri="{FF2B5EF4-FFF2-40B4-BE49-F238E27FC236}">
                <a16:creationId xmlns:a16="http://schemas.microsoft.com/office/drawing/2014/main" id="{3F7FE087-6E96-4A63-2233-1F3B406705D0}"/>
              </a:ext>
            </a:extLst>
          </p:cNvPr>
          <p:cNvPicPr>
            <a:picLocks noChangeAspect="1"/>
          </p:cNvPicPr>
          <p:nvPr/>
        </p:nvPicPr>
        <p:blipFill rotWithShape="1">
          <a:blip r:embed="rId7"/>
          <a:srcRect l="31478" r="1975"/>
          <a:stretch/>
        </p:blipFill>
        <p:spPr>
          <a:xfrm>
            <a:off x="4584344" y="102999"/>
            <a:ext cx="2025671" cy="2031699"/>
          </a:xfrm>
          <a:prstGeom prst="ellipse">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799</TotalTime>
  <Words>402</Words>
  <Application>Microsoft Macintosh PowerPoint</Application>
  <PresentationFormat>Format A4 (210 x 297 mm)</PresentationFormat>
  <Paragraphs>58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30</cp:revision>
  <cp:lastPrinted>2022-05-25T13:38:42Z</cp:lastPrinted>
  <dcterms:created xsi:type="dcterms:W3CDTF">2022-05-25T13:38:28Z</dcterms:created>
  <dcterms:modified xsi:type="dcterms:W3CDTF">2022-08-02T13:42:45Z</dcterms:modified>
</cp:coreProperties>
</file>