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60"/>
    <p:restoredTop sz="96327"/>
  </p:normalViewPr>
  <p:slideViewPr>
    <p:cSldViewPr snapToGrid="0" snapToObjects="1" showGuides="1">
      <p:cViewPr>
        <p:scale>
          <a:sx n="73" d="100"/>
          <a:sy n="73" d="100"/>
        </p:scale>
        <p:origin x="3800" y="59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304462" y="0"/>
            <a:ext cx="2552700" cy="9905994"/>
          </a:xfrm>
          <a:prstGeom prst="rect">
            <a:avLst/>
          </a:prstGeom>
          <a:solidFill>
            <a:srgbClr val="C00000">
              <a:alpha val="2494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Zone de texte 1">
            <a:extLst>
              <a:ext uri="{FF2B5EF4-FFF2-40B4-BE49-F238E27FC236}">
                <a16:creationId xmlns:a16="http://schemas.microsoft.com/office/drawing/2014/main" id="{3003F50E-4EA4-E33C-FC5D-16124702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01" y="92791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dirty="0"/>
              <a:t>Michel </a:t>
            </a:r>
            <a:r>
              <a:rPr lang="fr-FR" sz="2800" b="1" dirty="0"/>
              <a:t>BRANCARDIER</a:t>
            </a:r>
            <a:br>
              <a:rPr lang="fr-FR" sz="2800" dirty="0"/>
            </a:b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39" y="690121"/>
            <a:ext cx="4201184" cy="552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b="1" dirty="0"/>
              <a:t>Brancardier en Centre Hospitalier avec une expérience professionnelle de 8 années.</a:t>
            </a:r>
          </a:p>
          <a:p>
            <a:br>
              <a:rPr lang="fr-FR" dirty="0"/>
            </a:br>
            <a:br>
              <a:rPr lang="fr-FR" sz="1400" dirty="0"/>
            </a:br>
            <a:endParaRPr lang="fr-FR" sz="1400" b="1" dirty="0"/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36649" y="586133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03" y="1955869"/>
            <a:ext cx="4109230" cy="903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50" dirty="0"/>
              <a:t>Passionné depuis l'enfance par l'univers médical et ses métiers connexes, j'ai depuis toujours eu le goût du service à la personne ainsi qu'à l'aide d'autrui. C'est pour cela que très jeune, je me suis dirigé vers la fonction de brancardier en centre hospitalier, profession que j'exerce à ce jour depuis huit années.</a:t>
            </a:r>
          </a:p>
          <a:p>
            <a:br>
              <a:rPr lang="fr-FR" sz="1050" dirty="0"/>
            </a:br>
            <a:br>
              <a:rPr lang="fr-FR" sz="1050" dirty="0"/>
            </a:br>
            <a:br>
              <a:rPr lang="fr-FR" sz="1050" dirty="0"/>
            </a:br>
            <a:endParaRPr kumimoji="0" lang="fr-FR" altLang="fr-FR" sz="105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404" y="1591381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48" y="2939760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04" y="3421435"/>
            <a:ext cx="4161790" cy="5149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50" b="1" dirty="0"/>
              <a:t>2021 – 2021 – Brancardier chef d'équipe - Hôpital Robert Debré - Paris</a:t>
            </a:r>
            <a:endParaRPr lang="fr-FR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Accueil, vérification de l'identité et installation des patients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Prise en charge du matériel de transport sanitaire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Déplacements des patients au sein des blocs médicaux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Sécurité des patients pendant le transport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Gestion d'une équipe de 3 brancardiers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err="1"/>
              <a:t>Bio-nettoyage</a:t>
            </a:r>
            <a:r>
              <a:rPr lang="fr-FR" sz="1050" dirty="0"/>
              <a:t> et vérification des conditions d'hygiène du matériel de transport des patients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Communication interne et transmission des dossiers patients avec les différents services médicaux</a:t>
            </a:r>
          </a:p>
          <a:p>
            <a:endParaRPr lang="fr-FR" sz="1050" dirty="0"/>
          </a:p>
          <a:p>
            <a:r>
              <a:rPr lang="fr-FR" sz="1050" b="1" dirty="0"/>
              <a:t>2019 – 2020 - Brancardier - Centre Hospitalier Pierre </a:t>
            </a:r>
            <a:r>
              <a:rPr lang="fr-FR" sz="1050" b="1" dirty="0" err="1"/>
              <a:t>Jollio</a:t>
            </a:r>
            <a:r>
              <a:rPr lang="fr-FR" sz="1050" b="1" dirty="0"/>
              <a:t> - Dijon</a:t>
            </a:r>
            <a:endParaRPr lang="fr-FR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Récupération des informations de la patientèle via le brancardier chef d'équipe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Prise en charge des patients suivant le protocole sanitaire et professionnel de rigueur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Conduite et transport des patients à travers les services de soins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Transport sécurisé de produits sanguins et de fluides médicaux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Transmission des dossiers et fiches de soins aux secrétariats des blocs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Accompagnement des patients décédés vers les chambres mortuaires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Classement des dossiers médicaux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50" dirty="0"/>
          </a:p>
          <a:p>
            <a:r>
              <a:rPr lang="fr-FR" sz="1050" b="1" dirty="0"/>
              <a:t>2014 – 2019 - Brancardier - Maison de retraite Lariboisière – Paris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Transport de patients âgés vers les lieux d'examen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Assistance des ambulanciers pendant le transport inter-hôpitaux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Récupération des bons d'examen suivant les consignes du personnel médical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Présentation des patients aux services de radiologie, médecine nucléaire et gériatrique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Suivi des bons de transports des patients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err="1"/>
              <a:t>Bio-nettoyage</a:t>
            </a:r>
            <a:r>
              <a:rPr lang="fr-FR" sz="1050" dirty="0"/>
              <a:t> du matériel de transport sanitaire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169688" y="1922766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138088" y="3305346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195" y="2888015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33191" y="3492658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7362" y="2924981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681" y="3252027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9615" y="3780486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5599" y="2473502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5598" y="4213867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6437" y="5884573"/>
            <a:ext cx="2341563" cy="881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Organisé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Rigoureux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Sérieux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Motivé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5598" y="5523025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6438" y="4561072"/>
            <a:ext cx="2341562" cy="914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AFGSU2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Maîtrise de la manipulation des équipements hospitaliers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Maîtrise des règles de premiers secours</a:t>
            </a:r>
          </a:p>
        </p:txBody>
      </p:sp>
      <p:sp>
        <p:nvSpPr>
          <p:cNvPr id="72" name="Zone de texte 26">
            <a:extLst>
              <a:ext uri="{FF2B5EF4-FFF2-40B4-BE49-F238E27FC236}">
                <a16:creationId xmlns:a16="http://schemas.microsoft.com/office/drawing/2014/main" id="{D788481A-6149-C36E-8B50-D6862977B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5597" y="6800837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Centres d’intérêt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Zone de texte 27">
            <a:extLst>
              <a:ext uri="{FF2B5EF4-FFF2-40B4-BE49-F238E27FC236}">
                <a16:creationId xmlns:a16="http://schemas.microsoft.com/office/drawing/2014/main" id="{9215CD3D-40CF-B0D8-6768-30E93CE4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3450" y="7212020"/>
            <a:ext cx="2341562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Randonnées dans les Pyrénées,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Passionné de rugby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Toujours à l'affut des nouvelles tendances culinaires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66" y="8454409"/>
            <a:ext cx="317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100429" y="8803971"/>
            <a:ext cx="404756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Zone de texte 25">
            <a:extLst>
              <a:ext uri="{FF2B5EF4-FFF2-40B4-BE49-F238E27FC236}">
                <a16:creationId xmlns:a16="http://schemas.microsoft.com/office/drawing/2014/main" id="{7B6F183E-C0F4-D1BA-ACF5-0201E975A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354" y="8862428"/>
            <a:ext cx="4038731" cy="914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50" b="1" dirty="0"/>
              <a:t>2013 : AFGSU 1 et 2 </a:t>
            </a:r>
            <a:r>
              <a:rPr lang="fr-FR" sz="1050" dirty="0"/>
              <a:t>: Préparation à la profession de brancardier via l'AFGSU (Attestation de formation aux gestes et soins d'urgence 1 et 2)</a:t>
            </a:r>
          </a:p>
          <a:p>
            <a:r>
              <a:rPr lang="fr-FR" sz="1050" b="1" dirty="0"/>
              <a:t>2012 : PSE Niveau 1 </a:t>
            </a:r>
            <a:r>
              <a:rPr lang="fr-FR" sz="1050" dirty="0"/>
              <a:t>: Préparation et validation des certificats de premiers secours 1 et 2</a:t>
            </a:r>
          </a:p>
          <a:p>
            <a:r>
              <a:rPr lang="fr-FR" sz="1050" b="1" dirty="0"/>
              <a:t>2010 : BAC S </a:t>
            </a:r>
            <a:r>
              <a:rPr lang="fr-FR" sz="1050" dirty="0"/>
              <a:t>: Mention TB -Lycée Marie Curie - Paris 75008</a:t>
            </a:r>
          </a:p>
        </p:txBody>
      </p:sp>
      <p:pic>
        <p:nvPicPr>
          <p:cNvPr id="6" name="Image 5" descr="Une image contenant personne&#10;&#10;Description générée automatiquement">
            <a:extLst>
              <a:ext uri="{FF2B5EF4-FFF2-40B4-BE49-F238E27FC236}">
                <a16:creationId xmlns:a16="http://schemas.microsoft.com/office/drawing/2014/main" id="{621EEC8D-A796-594F-4C53-2FEA9132F150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496"/>
          <a:stretch/>
        </p:blipFill>
        <p:spPr>
          <a:xfrm>
            <a:off x="4526196" y="249472"/>
            <a:ext cx="2139315" cy="2131695"/>
          </a:xfrm>
          <a:prstGeom prst="ellipse">
            <a:avLst/>
          </a:prstGeom>
          <a:ln w="60325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426" y="692354"/>
            <a:ext cx="6039152" cy="848538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18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18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18" dirty="0" err="1"/>
              <a:t>Créeruncv.com</a:t>
            </a:r>
            <a:r>
              <a:rPr lang="fr-FR" sz="2218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7061334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797</TotalTime>
  <Words>703</Words>
  <Application>Microsoft Macintosh PowerPoint</Application>
  <PresentationFormat>Format A4 (210 x 297 mm)</PresentationFormat>
  <Paragraphs>94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39</cp:revision>
  <cp:lastPrinted>2022-05-25T13:38:42Z</cp:lastPrinted>
  <dcterms:created xsi:type="dcterms:W3CDTF">2022-05-25T13:38:28Z</dcterms:created>
  <dcterms:modified xsi:type="dcterms:W3CDTF">2022-07-22T16:58:47Z</dcterms:modified>
</cp:coreProperties>
</file>