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2"/>
    <p:restoredTop sz="96327"/>
  </p:normalViewPr>
  <p:slideViewPr>
    <p:cSldViewPr snapToGrid="0" snapToObjects="1" showGuides="1">
      <p:cViewPr varScale="1">
        <p:scale>
          <a:sx n="208" d="100"/>
          <a:sy n="208" d="100"/>
        </p:scale>
        <p:origin x="1344" y="20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28/06/2023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28/06/2023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28/06/2023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28/06/2023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riangle 15">
            <a:extLst>
              <a:ext uri="{FF2B5EF4-FFF2-40B4-BE49-F238E27FC236}">
                <a16:creationId xmlns:a16="http://schemas.microsoft.com/office/drawing/2014/main" id="{21719555-DA67-D9E1-EF94-09CE62809B2E}"/>
              </a:ext>
            </a:extLst>
          </p:cNvPr>
          <p:cNvSpPr/>
          <p:nvPr/>
        </p:nvSpPr>
        <p:spPr>
          <a:xfrm rot="10800000" flipV="1">
            <a:off x="3469408" y="9186113"/>
            <a:ext cx="3388592" cy="716277"/>
          </a:xfrm>
          <a:prstGeom prst="triangle">
            <a:avLst>
              <a:gd name="adj" fmla="val 7501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41443" y="957638"/>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b="1" i="0" dirty="0">
                <a:solidFill>
                  <a:srgbClr val="000000"/>
                </a:solidFill>
                <a:effectLst/>
                <a:latin typeface="Calibri" panose="020F0502020204030204" pitchFamily="34" charset="0"/>
              </a:rPr>
              <a:t>Auto-entrepreneur Expérimenté - 13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6467" y="80850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3252" y="2030085"/>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Auto-entrepreneur dévoué avec 13 ans d'expérience en gestion de projets divers et variés. Expert en développement d'entreprise, gestion de projet et stratégie de marketing. Doté d'une forte capacité d'adaptation, je m'efforce d'optimiser la performance et l'efficacité des entreprises à travers une approche personnalisée.</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01119" y="165897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9776" y="3047467"/>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20588" y="3504667"/>
            <a:ext cx="4056237" cy="3679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000000"/>
                </a:solidFill>
                <a:effectLst/>
                <a:latin typeface="Calibri" panose="020F0502020204030204" pitchFamily="34" charset="0"/>
              </a:rPr>
              <a:t>Auto-entrepreneur, Conseil en Gestion et Stratégie d'Entreprise</a:t>
            </a:r>
            <a:r>
              <a:rPr lang="fr-FR" sz="1100" b="0" i="0" dirty="0">
                <a:solidFill>
                  <a:srgbClr val="000000"/>
                </a:solidFill>
                <a:effectLst/>
                <a:latin typeface="Calibri" panose="020F0502020204030204" pitchFamily="34" charset="0"/>
              </a:rPr>
              <a:t>, Paris, 2010 – Présent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Conseil auprès de diverses PME dans l'optimisation de leur gestion et la mise en place de stratégies d'entreprise.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Pilotage de projets de transformation et de changement organisationnel.</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Animation de séances de formation pour les dirigeants d'entreprise et leurs équipes.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Développement et mise en œuvre de stratégies de marketing numérique.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des relations avec les clients et partenaires commerciaux.</a:t>
            </a:r>
          </a:p>
          <a:p>
            <a:pPr marL="171450" indent="-171450" algn="l">
              <a:buFont typeface="Arial" panose="020B0604020202020204" pitchFamily="34" charset="0"/>
              <a:buChar char="•"/>
            </a:pPr>
            <a:endParaRPr lang="fr-FR" sz="1100" dirty="0">
              <a:solidFill>
                <a:srgbClr val="000000"/>
              </a:solidFill>
              <a:latin typeface="Calibri" panose="020F0502020204030204" pitchFamily="34" charset="0"/>
            </a:endParaRPr>
          </a:p>
          <a:p>
            <a:pPr algn="l"/>
            <a:r>
              <a:rPr lang="fr-FR" sz="1100" b="1" i="0" dirty="0">
                <a:solidFill>
                  <a:srgbClr val="000000"/>
                </a:solidFill>
                <a:effectLst/>
                <a:latin typeface="Calibri" panose="020F0502020204030204" pitchFamily="34" charset="0"/>
              </a:rPr>
              <a:t>Chef de Projet</a:t>
            </a:r>
            <a:r>
              <a:rPr lang="fr-FR" sz="1100" b="0" i="0" dirty="0">
                <a:solidFill>
                  <a:srgbClr val="000000"/>
                </a:solidFill>
                <a:effectLst/>
                <a:latin typeface="Calibri" panose="020F0502020204030204" pitchFamily="34" charset="0"/>
              </a:rPr>
              <a:t>, Dassault Systèmes, Paris, 2007 – 2010</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Coordination de projets d'intégration de systèmes pour divers clients.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Suivi des indicateurs de performance du projet et rapport à la direction.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des relations avec les clients, les fournisseurs et les parties prenantes internes.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Identification et gestion des risques du projet.</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86638" y="200271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06145" y="340102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31491" y="7190336"/>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63582" y="7615566"/>
            <a:ext cx="4056237"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 projet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Conseil en stratégie d'entreprise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Marketing numérique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Formation et développement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Relation client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73024" y="452775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73024" y="5024557"/>
            <a:ext cx="2341562" cy="1423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Entrepreneurial</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d'adaptation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Autonome</a:t>
            </a:r>
            <a:endParaRPr lang="fr-FR" sz="11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Excellent communicateur</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Proactif</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73445" y="8616654"/>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06145" y="8957935"/>
            <a:ext cx="398264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22228" y="7554794"/>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58611" y="491449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63929" y="9046458"/>
            <a:ext cx="3640957" cy="738664"/>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Master en Administration des Affaires (MBA), HEC Paris, 2007</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Licence en Gestion d'Entreprise, Université Paris Dauphine, 2005</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54061" y="270607"/>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i="0" dirty="0">
                <a:solidFill>
                  <a:srgbClr val="000000"/>
                </a:solidFill>
                <a:effectLst/>
                <a:latin typeface="Calibri" panose="020F0502020204030204" pitchFamily="34" charset="0"/>
              </a:rPr>
              <a:t>Jean-Louis</a:t>
            </a:r>
            <a:r>
              <a:rPr lang="fr-FR" sz="2800" b="1" i="0" dirty="0">
                <a:solidFill>
                  <a:srgbClr val="000000"/>
                </a:solidFill>
                <a:effectLst/>
                <a:latin typeface="Calibri" panose="020F0502020204030204" pitchFamily="34" charset="0"/>
              </a:rPr>
              <a:t> ENTREPRENEUR</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08364" y="606711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41064" y="640839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412349" y="6501089"/>
            <a:ext cx="2341563" cy="74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Course à pied</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Lecture (littérature d'affaires et entrepreneuriale)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Bénévolat (coaching pour jeunes entrepreneurs)</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4458611" y="749060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4491311" y="783188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462596" y="7924579"/>
            <a:ext cx="2341563" cy="137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Anglais : C1 (Cadre européen commun de référence pour les langues)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Espagnol : B1 (Cadre européen commun de référence pour les langues)</a:t>
            </a:r>
          </a:p>
        </p:txBody>
      </p:sp>
      <p:pic>
        <p:nvPicPr>
          <p:cNvPr id="8" name="Image 7" descr="Une image contenant Visage humain, personne, habits, portrait&#10;&#10;Description générée automatiquement">
            <a:extLst>
              <a:ext uri="{FF2B5EF4-FFF2-40B4-BE49-F238E27FC236}">
                <a16:creationId xmlns:a16="http://schemas.microsoft.com/office/drawing/2014/main" id="{A28102AF-801F-C8A2-E44A-97F4B1AE9759}"/>
              </a:ext>
            </a:extLst>
          </p:cNvPr>
          <p:cNvPicPr>
            <a:picLocks noChangeAspect="1"/>
          </p:cNvPicPr>
          <p:nvPr/>
        </p:nvPicPr>
        <p:blipFill rotWithShape="1">
          <a:blip r:embed="rId7"/>
          <a:srcRect t="4254" b="29520"/>
          <a:stretch/>
        </p:blipFill>
        <p:spPr>
          <a:xfrm>
            <a:off x="4498443" y="392366"/>
            <a:ext cx="2249625" cy="2232112"/>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1180</TotalTime>
  <Words>318</Words>
  <Application>Microsoft Macintosh PowerPoint</Application>
  <PresentationFormat>Format A4 (210 x 297 mm)</PresentationFormat>
  <Paragraphs>47</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106</cp:revision>
  <cp:lastPrinted>2022-05-25T13:38:42Z</cp:lastPrinted>
  <dcterms:created xsi:type="dcterms:W3CDTF">2022-05-25T13:38:28Z</dcterms:created>
  <dcterms:modified xsi:type="dcterms:W3CDTF">2023-06-28T07:25:40Z</dcterms:modified>
</cp:coreProperties>
</file>