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56"/>
    <p:restoredTop sz="96327"/>
  </p:normalViewPr>
  <p:slideViewPr>
    <p:cSldViewPr snapToGrid="0" snapToObjects="1" showGuides="1">
      <p:cViewPr>
        <p:scale>
          <a:sx n="176" d="100"/>
          <a:sy n="176" d="100"/>
        </p:scale>
        <p:origin x="1680" y="-2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6">
              <a:lumMod val="20000"/>
              <a:lumOff val="80000"/>
              <a:alpha val="66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20650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Vincent </a:t>
            </a:r>
            <a:r>
              <a:rPr lang="fr-FR" sz="2800" b="1" dirty="0"/>
              <a:t>SECURITE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45" y="737535"/>
            <a:ext cx="4117843" cy="36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Agent de sécurité depuis plus de 7 ans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02948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984" y="1503341"/>
            <a:ext cx="4010235" cy="74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Après avoir effectué tout mon début de carrière dans la sûreté à Lyon, je suis à la recherche d'un poste autour de Paris. Volontaire et rigoureux, je m'adapte sans problème à toute sorte d'événement ou espace ouvert au public.</a:t>
            </a:r>
            <a:br>
              <a:rPr lang="fr-FR" sz="1050" dirty="0"/>
            </a:br>
            <a:endParaRPr kumimoji="0" lang="fr-FR" altLang="fr-FR" sz="105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07" y="1094357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2226992"/>
            <a:ext cx="3175000" cy="449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2684192"/>
            <a:ext cx="4115239" cy="504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Agent de sécurité et contrôleur aux entrées - GROUPAMA STADIUM de Lyon 2015-2017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Accueillir et orienter le public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Contrôler les entrées et sorties du stade ainsi que les affaires des spectateurs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Assurer l'intégrité physique des joueurs et du staff en sécurisant l'accès à la pelouse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Intervenir en cas de débordement auprès des groupes à risque (clubs de supporters).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/>
          </a:p>
          <a:p>
            <a:r>
              <a:rPr lang="fr-FR" sz="1050" b="1" dirty="0"/>
              <a:t>Agent de sécurité - Hôtel Mercure Lyon Centre Château Perrache 2017-2020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Vérifier le bon fonctionnement des installations (sorties de secours, ascenseurs, etc...) et leur correspondance aux normes de sécurité en vigueur.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Utilisation de langues étrangères (anglais/allemand/russe) pour prendre en charge les clients internationaux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Orientation et assistance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Instaurer un climat sécurisant propice à la clientèle familiale.</a:t>
            </a:r>
          </a:p>
          <a:p>
            <a:endParaRPr lang="fr-FR" sz="1050" dirty="0"/>
          </a:p>
          <a:p>
            <a:r>
              <a:rPr lang="fr-FR" sz="1050" b="1" dirty="0"/>
              <a:t>Agent de prévention et sécurité référent - Usine Lustucru 2020-2022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Veille sur le site (contrôle caméras/rondes)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Filtrage de l'entrée et sortie des personnes en fonction de leurs autorisations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Adaptation aux horaires décalés de nuit et de week-end suivant les besoins de l'entreprise.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Coordination d'une équipe de 4 autres agents dont 3 débutants avec moins de 2 ans d'expérience : organisation des plannings/zones de ronde et de veille/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Prise en compte des rapports de chaque équipe.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39984" y="1462660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55015" y="2592578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1324" y="290637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25320" y="351102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491" y="294334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810" y="327039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744" y="379885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728" y="249186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041" y="411047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1179" y="4494367"/>
            <a:ext cx="2341563" cy="2609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Sécurisation de lieux ouverts ou fermés, de jour comme de nuit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Filtrage et orientation des personnes suivant leurs accréditations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Contrôle des installations de secours et de l'application des normes pour la réception de public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Dissuasion de tout acte malveillant ou dangereux, intervention si nécessaire.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Gestes de premiers secours et assistance au public.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Aisance même avec des personnes en état d'ébriété ou à tendances agressives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6227" y="7147688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47" y="8157600"/>
            <a:ext cx="4047565" cy="146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CAP Agent de sécurité</a:t>
            </a:r>
            <a:r>
              <a:rPr lang="fr-FR" sz="1050" dirty="0"/>
              <a:t> - GRETA LYON MÉTROPOLE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SSIAP 1</a:t>
            </a:r>
            <a:r>
              <a:rPr lang="fr-FR" sz="1050" dirty="0"/>
              <a:t> - : Garantit ma capacité à assurer la sécurité incendie dans un immeuble de grande hauteur recevant du public.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SST</a:t>
            </a:r>
            <a:r>
              <a:rPr lang="fr-FR" sz="1050" dirty="0"/>
              <a:t> : Formation effectuée dès l'obtention de mon CAP. Maîtrise des comportements et gestes des premiers secours. Actions de prévention et de protection. 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6227" y="9002690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755" y="9337654"/>
            <a:ext cx="2341562" cy="5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Boxe anglaise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Méditation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99" y="7712485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09887" y="8070275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Zone de texte 25">
            <a:extLst>
              <a:ext uri="{FF2B5EF4-FFF2-40B4-BE49-F238E27FC236}">
                <a16:creationId xmlns:a16="http://schemas.microsoft.com/office/drawing/2014/main" id="{40B79225-7E8B-AFC9-35E7-D97552073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022" y="7526431"/>
            <a:ext cx="2341562" cy="146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Sang-Froid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résistance au stress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Empathie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Honnêteté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Résistance à la pression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Leadership d’équipe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Persévérance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Diplomatie</a:t>
            </a:r>
          </a:p>
        </p:txBody>
      </p:sp>
      <p:pic>
        <p:nvPicPr>
          <p:cNvPr id="3" name="Image 2" descr="Une image contenant personne, mur, homme, intérieur&#10;&#10;Description générée automatiquement">
            <a:extLst>
              <a:ext uri="{FF2B5EF4-FFF2-40B4-BE49-F238E27FC236}">
                <a16:creationId xmlns:a16="http://schemas.microsoft.com/office/drawing/2014/main" id="{1A07BC8A-A8A5-A4C3-C4C9-26CBE7CD4F7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5852" r="9008"/>
          <a:stretch/>
        </p:blipFill>
        <p:spPr>
          <a:xfrm>
            <a:off x="4507728" y="195434"/>
            <a:ext cx="2163589" cy="221688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444</Words>
  <Application>Microsoft Macintosh PowerPoint</Application>
  <PresentationFormat>Format A4 (210 x 297 mm)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25</cp:revision>
  <cp:lastPrinted>2022-05-25T13:38:42Z</cp:lastPrinted>
  <dcterms:created xsi:type="dcterms:W3CDTF">2022-05-25T13:38:28Z</dcterms:created>
  <dcterms:modified xsi:type="dcterms:W3CDTF">2022-08-10T08:01:59Z</dcterms:modified>
</cp:coreProperties>
</file>