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10"/>
    <p:restoredTop sz="96327"/>
  </p:normalViewPr>
  <p:slideViewPr>
    <p:cSldViewPr snapToGrid="0" snapToObjects="1" showGuides="1">
      <p:cViewPr varScale="1">
        <p:scale>
          <a:sx n="200" d="100"/>
          <a:sy n="200" d="100"/>
        </p:scale>
        <p:origin x="232" y="16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27/06/2023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27/06/2023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27/06/2023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27/06/2023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27/06/2023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27/06/2023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27/06/2023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27/06/2023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27/06/2023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27/06/2023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27/06/2023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27/06/2023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4306941" y="6"/>
            <a:ext cx="2552700" cy="9905994"/>
          </a:xfrm>
          <a:prstGeom prst="rect">
            <a:avLst/>
          </a:prstGeom>
          <a:solidFill>
            <a:schemeClr val="bg1">
              <a:lumMod val="50000"/>
              <a:alpha val="9019"/>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82302" y="821649"/>
            <a:ext cx="4201184"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b="1" dirty="0"/>
              <a:t>Comédien / Acteur professionnel avec 15 ans d'expérience</a:t>
            </a:r>
            <a:endParaRPr lang="fr-FR"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36649" y="586133"/>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137736" y="1971541"/>
            <a:ext cx="3954801"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Comédien / acteur professionnel passionné avec 15 années d'expérience dans divers domaines du théâtre, du cinéma et de la télévision. Doté d'une grande capacité d'adaptation, d'un sens aigu de l'observation, et d'un engagement profond envers la représentation authentique des personnages. Maîtrise de diverses techniques d'interprétation et styles de performance, avec un accent particulier sur le drame, la comédie et le théâtre physique.</a:t>
            </a:r>
            <a:endParaRPr kumimoji="0" lang="fr-FR" altLang="fr-FR" sz="1100" b="0" u="none" strike="noStrike" cap="none" normalizeH="0" baseline="0" dirty="0">
              <a:ln>
                <a:noFill/>
              </a:ln>
              <a:solidFill>
                <a:schemeClr val="tx1"/>
              </a:solidFill>
              <a:effectLst/>
              <a:latin typeface="Arial" panose="020B0604020202020204" pitchFamily="34" charset="0"/>
            </a:endParaRP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115603" y="1607053"/>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106751" y="3406988"/>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103231" y="3892056"/>
            <a:ext cx="4056237" cy="2461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50" dirty="0"/>
              <a:t>2021-2023 : Rôle principal (Robert) dans le film "La Vérité Cachée", réalisé par Luc Besson</a:t>
            </a:r>
          </a:p>
          <a:p>
            <a:pPr marL="171450" indent="-171450">
              <a:buFont typeface="Arial" panose="020B0604020202020204" pitchFamily="34" charset="0"/>
              <a:buChar char="•"/>
            </a:pPr>
            <a:endParaRPr lang="fr-FR" sz="1050" dirty="0"/>
          </a:p>
          <a:p>
            <a:pPr marL="171450" indent="-171450">
              <a:buFont typeface="Arial" panose="020B0604020202020204" pitchFamily="34" charset="0"/>
              <a:buChar char="•"/>
            </a:pPr>
            <a:r>
              <a:rPr lang="fr-FR" sz="1050" dirty="0"/>
              <a:t>2017-2020 : Rôle secondaire (Commissaire Dupont) dans la série télévisée "Enquêtes Parisiennes", diffusée sur TF1</a:t>
            </a:r>
          </a:p>
          <a:p>
            <a:pPr marL="171450" indent="-171450">
              <a:buFont typeface="Arial" panose="020B0604020202020204" pitchFamily="34" charset="0"/>
              <a:buChar char="•"/>
            </a:pPr>
            <a:endParaRPr lang="fr-FR" sz="1050" dirty="0"/>
          </a:p>
          <a:p>
            <a:pPr marL="171450" indent="-171450">
              <a:buFont typeface="Arial" panose="020B0604020202020204" pitchFamily="34" charset="0"/>
              <a:buChar char="•"/>
            </a:pPr>
            <a:r>
              <a:rPr lang="fr-FR" sz="1050" dirty="0"/>
              <a:t>2013-2017 : Rôle principal (Henri) dans la pièce de théâtre "Le Pont des Soupirs", mise en scène par Muriel Robin au Théâtre de la Ville</a:t>
            </a:r>
          </a:p>
          <a:p>
            <a:pPr marL="171450" indent="-171450">
              <a:buFont typeface="Arial" panose="020B0604020202020204" pitchFamily="34" charset="0"/>
              <a:buChar char="•"/>
            </a:pPr>
            <a:endParaRPr lang="fr-FR" sz="1050" dirty="0"/>
          </a:p>
          <a:p>
            <a:pPr marL="171450" indent="-171450">
              <a:buFont typeface="Arial" panose="020B0604020202020204" pitchFamily="34" charset="0"/>
              <a:buChar char="•"/>
            </a:pPr>
            <a:r>
              <a:rPr lang="fr-FR" sz="1050" dirty="0"/>
              <a:t>2009-2012 : Rôle récurrent (Jean-Pierre) dans la série télévisée "Famille de </a:t>
            </a:r>
            <a:r>
              <a:rPr lang="fr-FR" sz="1050" dirty="0" err="1"/>
              <a:t>Coeur</a:t>
            </a:r>
            <a:r>
              <a:rPr lang="fr-FR" sz="1050" dirty="0"/>
              <a:t>", diffusée sur France 3</a:t>
            </a:r>
          </a:p>
          <a:p>
            <a:pPr marL="171450" indent="-171450">
              <a:buFont typeface="Arial" panose="020B0604020202020204" pitchFamily="34" charset="0"/>
              <a:buChar char="•"/>
            </a:pPr>
            <a:endParaRPr lang="fr-FR" sz="1050" dirty="0"/>
          </a:p>
          <a:p>
            <a:pPr marL="171450" indent="-171450">
              <a:buFont typeface="Arial" panose="020B0604020202020204" pitchFamily="34" charset="0"/>
              <a:buChar char="•"/>
            </a:pPr>
            <a:r>
              <a:rPr lang="fr-FR" sz="1050" dirty="0"/>
              <a:t>2007-2009 : Rôle de soutien (Sergent Pierre) dans le film "La Bataille de Verdun", réalisé par François Ozon</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162887" y="1938438"/>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141291" y="3772574"/>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847871" y="2732810"/>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601867" y="3337453"/>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16038" y="2769776"/>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34357" y="3096822"/>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38291" y="3625281"/>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484275" y="2307664"/>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101063" y="7925450"/>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156029" y="8414895"/>
            <a:ext cx="3936508" cy="1369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Maîtrise des techniques de Stanislavski, Brecht et Grotowski</a:t>
            </a:r>
          </a:p>
          <a:p>
            <a:pPr marL="171450" indent="-171450">
              <a:buFont typeface="Arial" panose="020B0604020202020204" pitchFamily="34" charset="0"/>
              <a:buChar char="•"/>
            </a:pPr>
            <a:r>
              <a:rPr lang="fr-FR" sz="1100" dirty="0"/>
              <a:t>Expérience en doublage de voix pour films et séries télévisées</a:t>
            </a:r>
          </a:p>
          <a:p>
            <a:pPr marL="171450" indent="-171450">
              <a:buFont typeface="Arial" panose="020B0604020202020204" pitchFamily="34" charset="0"/>
              <a:buChar char="•"/>
            </a:pPr>
            <a:r>
              <a:rPr lang="fr-FR" sz="1100" dirty="0"/>
              <a:t>Connaissance approfondie du métier de l'acteur et des techniques de scène</a:t>
            </a:r>
          </a:p>
          <a:p>
            <a:pPr marL="171450" indent="-171450">
              <a:buFont typeface="Arial" panose="020B0604020202020204" pitchFamily="34" charset="0"/>
              <a:buChar char="•"/>
            </a:pPr>
            <a:r>
              <a:rPr lang="fr-FR" sz="1100" dirty="0"/>
              <a:t>Expérience en improvisation théâtrale</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443846" y="7877031"/>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429281" y="8270250"/>
            <a:ext cx="2341562" cy="11300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Créatif, adaptable et flexible</a:t>
            </a:r>
          </a:p>
          <a:p>
            <a:pPr marL="171450" indent="-171450">
              <a:buFont typeface="Arial" panose="020B0604020202020204" pitchFamily="34" charset="0"/>
              <a:buChar char="•"/>
            </a:pPr>
            <a:r>
              <a:rPr lang="fr-FR" sz="1100" dirty="0"/>
              <a:t>Sens aigu de l'observation et grande écoute</a:t>
            </a:r>
          </a:p>
          <a:p>
            <a:pPr marL="171450" indent="-171450">
              <a:buFont typeface="Arial" panose="020B0604020202020204" pitchFamily="34" charset="0"/>
              <a:buChar char="•"/>
            </a:pPr>
            <a:r>
              <a:rPr lang="fr-FR" sz="1100" dirty="0"/>
              <a:t>Capacité à travailler en équipe et à collaborer avec des metteurs en scène, scénaristes et autres acteurs</a:t>
            </a:r>
          </a:p>
          <a:p>
            <a:pPr marL="171450" indent="-171450">
              <a:buFont typeface="Arial" panose="020B0604020202020204" pitchFamily="34" charset="0"/>
              <a:buChar char="•"/>
            </a:pPr>
            <a:r>
              <a:rPr lang="fr-FR" sz="1100" dirty="0"/>
              <a:t>Grande endurance physique et mentale</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137736" y="6481920"/>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170436" y="6823201"/>
            <a:ext cx="3978703"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cxnSp>
        <p:nvCxnSpPr>
          <p:cNvPr id="3" name="Conector recto 36">
            <a:extLst>
              <a:ext uri="{FF2B5EF4-FFF2-40B4-BE49-F238E27FC236}">
                <a16:creationId xmlns:a16="http://schemas.microsoft.com/office/drawing/2014/main" id="{D69FD046-5797-81EA-5302-D96DB89761DA}"/>
              </a:ext>
            </a:extLst>
          </p:cNvPr>
          <p:cNvCxnSpPr>
            <a:cxnSpLocks/>
          </p:cNvCxnSpPr>
          <p:nvPr/>
        </p:nvCxnSpPr>
        <p:spPr>
          <a:xfrm>
            <a:off x="4569863" y="2653260"/>
            <a:ext cx="2255975" cy="0"/>
          </a:xfrm>
          <a:prstGeom prst="line">
            <a:avLst/>
          </a:prstGeom>
          <a:ln/>
        </p:spPr>
        <p:style>
          <a:lnRef idx="2">
            <a:schemeClr val="dk1"/>
          </a:lnRef>
          <a:fillRef idx="0">
            <a:schemeClr val="dk1"/>
          </a:fillRef>
          <a:effectRef idx="1">
            <a:schemeClr val="dk1"/>
          </a:effectRef>
          <a:fontRef idx="minor">
            <a:schemeClr val="tx1"/>
          </a:fontRef>
        </p:style>
      </p:cxn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191099" y="8279387"/>
            <a:ext cx="3958040" cy="0"/>
          </a:xfrm>
          <a:prstGeom prst="line">
            <a:avLst/>
          </a:prstGeom>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4499795" y="8241006"/>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130338" y="6860481"/>
            <a:ext cx="4125876" cy="900246"/>
          </a:xfrm>
          <a:prstGeom prst="rect">
            <a:avLst/>
          </a:prstGeom>
          <a:noFill/>
        </p:spPr>
        <p:txBody>
          <a:bodyPr wrap="square">
            <a:spAutoFit/>
          </a:bodyPr>
          <a:lstStyle/>
          <a:p>
            <a:pPr marL="171450" indent="-171450">
              <a:buFont typeface="Arial" panose="020B0604020202020204" pitchFamily="34" charset="0"/>
              <a:buChar char="•"/>
            </a:pPr>
            <a:r>
              <a:rPr lang="fr-FR" sz="1050" dirty="0"/>
              <a:t>2003-2007 : Diplôme en Arts du Spectacle, option Théâtre - Université Paris III Sorbonne Nouvelle</a:t>
            </a:r>
          </a:p>
          <a:p>
            <a:pPr marL="171450" indent="-171450">
              <a:buFont typeface="Arial" panose="020B0604020202020204" pitchFamily="34" charset="0"/>
              <a:buChar char="•"/>
            </a:pPr>
            <a:endParaRPr lang="fr-FR" sz="1050" dirty="0"/>
          </a:p>
          <a:p>
            <a:pPr marL="171450" indent="-171450">
              <a:buFont typeface="Arial" panose="020B0604020202020204" pitchFamily="34" charset="0"/>
              <a:buChar char="•"/>
            </a:pPr>
            <a:r>
              <a:rPr lang="fr-FR" sz="1050" dirty="0"/>
              <a:t>2001-2003 : Classe préparatoire Hypokhâgne et Khâgne, option Cinéma - Lycée Henri IV, Paris</a:t>
            </a:r>
          </a:p>
        </p:txBody>
      </p:sp>
      <p:sp>
        <p:nvSpPr>
          <p:cNvPr id="8" name="Zone de texte 28">
            <a:extLst>
              <a:ext uri="{FF2B5EF4-FFF2-40B4-BE49-F238E27FC236}">
                <a16:creationId xmlns:a16="http://schemas.microsoft.com/office/drawing/2014/main" id="{817E4BE1-BDFF-E238-02F2-B20EAF3997CE}"/>
              </a:ext>
            </a:extLst>
          </p:cNvPr>
          <p:cNvSpPr txBox="1">
            <a:spLocks noChangeArrowheads="1"/>
          </p:cNvSpPr>
          <p:nvPr/>
        </p:nvSpPr>
        <p:spPr bwMode="auto">
          <a:xfrm>
            <a:off x="4492144" y="3983963"/>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0" name="Conector recto 36">
            <a:extLst>
              <a:ext uri="{FF2B5EF4-FFF2-40B4-BE49-F238E27FC236}">
                <a16:creationId xmlns:a16="http://schemas.microsoft.com/office/drawing/2014/main" id="{00D57CDF-4967-1AB4-99B0-02F580AB51CA}"/>
              </a:ext>
            </a:extLst>
          </p:cNvPr>
          <p:cNvCxnSpPr>
            <a:cxnSpLocks/>
          </p:cNvCxnSpPr>
          <p:nvPr/>
        </p:nvCxnSpPr>
        <p:spPr>
          <a:xfrm>
            <a:off x="4524844" y="4325244"/>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11" name="Zone de texte 22">
            <a:extLst>
              <a:ext uri="{FF2B5EF4-FFF2-40B4-BE49-F238E27FC236}">
                <a16:creationId xmlns:a16="http://schemas.microsoft.com/office/drawing/2014/main" id="{DBC59BCE-A706-BEEE-6E5E-548D0BC2AD58}"/>
              </a:ext>
            </a:extLst>
          </p:cNvPr>
          <p:cNvSpPr txBox="1">
            <a:spLocks noChangeArrowheads="1"/>
          </p:cNvSpPr>
          <p:nvPr/>
        </p:nvSpPr>
        <p:spPr bwMode="auto">
          <a:xfrm>
            <a:off x="4439256" y="4449250"/>
            <a:ext cx="2341563" cy="9375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Français - langue maternelle</a:t>
            </a:r>
          </a:p>
          <a:p>
            <a:pPr marL="171450" indent="-171450">
              <a:buFont typeface="Arial" panose="020B0604020202020204" pitchFamily="34" charset="0"/>
              <a:buChar char="•"/>
            </a:pPr>
            <a:r>
              <a:rPr lang="fr-FR" sz="1100" dirty="0"/>
              <a:t>Anglais - C1 (Cadre européen commun de référence pour les langues)</a:t>
            </a:r>
          </a:p>
          <a:p>
            <a:pPr marL="171450" indent="-171450">
              <a:buFont typeface="Arial" panose="020B0604020202020204" pitchFamily="34" charset="0"/>
              <a:buChar char="•"/>
            </a:pPr>
            <a:r>
              <a:rPr lang="fr-FR" sz="1100" dirty="0"/>
              <a:t>Espagnol - B2 (Cadre européen commun de référence pour les langues)</a:t>
            </a:r>
          </a:p>
        </p:txBody>
      </p:sp>
      <p:sp>
        <p:nvSpPr>
          <p:cNvPr id="13" name="Triangle 12">
            <a:extLst>
              <a:ext uri="{FF2B5EF4-FFF2-40B4-BE49-F238E27FC236}">
                <a16:creationId xmlns:a16="http://schemas.microsoft.com/office/drawing/2014/main" id="{B059FED2-D3C1-FA81-CA40-201FCC0E24D0}"/>
              </a:ext>
            </a:extLst>
          </p:cNvPr>
          <p:cNvSpPr/>
          <p:nvPr/>
        </p:nvSpPr>
        <p:spPr>
          <a:xfrm flipV="1">
            <a:off x="1581571" y="3610"/>
            <a:ext cx="3629058" cy="716277"/>
          </a:xfrm>
          <a:prstGeom prst="triangle">
            <a:avLst>
              <a:gd name="adj" fmla="val 75016"/>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Triangle 13">
            <a:extLst>
              <a:ext uri="{FF2B5EF4-FFF2-40B4-BE49-F238E27FC236}">
                <a16:creationId xmlns:a16="http://schemas.microsoft.com/office/drawing/2014/main" id="{5B81FADE-C08A-9057-2588-ECBC7E55E913}"/>
              </a:ext>
            </a:extLst>
          </p:cNvPr>
          <p:cNvSpPr/>
          <p:nvPr/>
        </p:nvSpPr>
        <p:spPr>
          <a:xfrm rot="1801801">
            <a:off x="4420871" y="-452389"/>
            <a:ext cx="2974491" cy="1282785"/>
          </a:xfrm>
          <a:prstGeom prst="triangle">
            <a:avLst>
              <a:gd name="adj" fmla="val 75016"/>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9" name="Image 18" descr="Une image contenant personne, Visage humain, homme, habits&#10;&#10;Description générée automatiquement">
            <a:extLst>
              <a:ext uri="{FF2B5EF4-FFF2-40B4-BE49-F238E27FC236}">
                <a16:creationId xmlns:a16="http://schemas.microsoft.com/office/drawing/2014/main" id="{06393FEF-A31F-5197-06B0-7A7229D4E32B}"/>
              </a:ext>
            </a:extLst>
          </p:cNvPr>
          <p:cNvPicPr>
            <a:picLocks noChangeAspect="1"/>
          </p:cNvPicPr>
          <p:nvPr/>
        </p:nvPicPr>
        <p:blipFill rotWithShape="1">
          <a:blip r:embed="rId7"/>
          <a:srcRect l="7255" r="26156"/>
          <a:stretch/>
        </p:blipFill>
        <p:spPr>
          <a:xfrm>
            <a:off x="4677212" y="153135"/>
            <a:ext cx="1902144" cy="1906616"/>
          </a:xfrm>
          <a:prstGeom prst="ellipse">
            <a:avLst/>
          </a:prstGeom>
        </p:spPr>
      </p:pic>
      <p:sp>
        <p:nvSpPr>
          <p:cNvPr id="2" name="Zone de texte 1">
            <a:extLst>
              <a:ext uri="{FF2B5EF4-FFF2-40B4-BE49-F238E27FC236}">
                <a16:creationId xmlns:a16="http://schemas.microsoft.com/office/drawing/2014/main" id="{8B6BBFEE-3136-78BD-A46B-831018C18DBD}"/>
              </a:ext>
            </a:extLst>
          </p:cNvPr>
          <p:cNvSpPr txBox="1">
            <a:spLocks noChangeArrowheads="1"/>
          </p:cNvSpPr>
          <p:nvPr/>
        </p:nvSpPr>
        <p:spPr bwMode="auto">
          <a:xfrm>
            <a:off x="129201" y="92791"/>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dirty="0"/>
              <a:t>Jean-Pierre</a:t>
            </a:r>
            <a:r>
              <a:rPr lang="fr-FR" sz="2800" b="1" dirty="0"/>
              <a:t> MOTEUR</a:t>
            </a: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9" name="Zone de texte 28">
            <a:extLst>
              <a:ext uri="{FF2B5EF4-FFF2-40B4-BE49-F238E27FC236}">
                <a16:creationId xmlns:a16="http://schemas.microsoft.com/office/drawing/2014/main" id="{D0453B97-E4CA-86AE-5CA7-D081E4320CBC}"/>
              </a:ext>
            </a:extLst>
          </p:cNvPr>
          <p:cNvSpPr txBox="1">
            <a:spLocks noChangeArrowheads="1"/>
          </p:cNvSpPr>
          <p:nvPr/>
        </p:nvSpPr>
        <p:spPr bwMode="auto">
          <a:xfrm>
            <a:off x="4450265" y="5796956"/>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2" name="Conector recto 36">
            <a:extLst>
              <a:ext uri="{FF2B5EF4-FFF2-40B4-BE49-F238E27FC236}">
                <a16:creationId xmlns:a16="http://schemas.microsoft.com/office/drawing/2014/main" id="{DC5BAE91-5FCE-AE97-BC40-F9A4ED08A047}"/>
              </a:ext>
            </a:extLst>
          </p:cNvPr>
          <p:cNvCxnSpPr>
            <a:cxnSpLocks/>
          </p:cNvCxnSpPr>
          <p:nvPr/>
        </p:nvCxnSpPr>
        <p:spPr>
          <a:xfrm>
            <a:off x="4482965" y="6138237"/>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15" name="Zone de texte 22">
            <a:extLst>
              <a:ext uri="{FF2B5EF4-FFF2-40B4-BE49-F238E27FC236}">
                <a16:creationId xmlns:a16="http://schemas.microsoft.com/office/drawing/2014/main" id="{FAB9537B-15CC-6B95-FEA9-4144BC07DD34}"/>
              </a:ext>
            </a:extLst>
          </p:cNvPr>
          <p:cNvSpPr txBox="1">
            <a:spLocks noChangeArrowheads="1"/>
          </p:cNvSpPr>
          <p:nvPr/>
        </p:nvSpPr>
        <p:spPr bwMode="auto">
          <a:xfrm>
            <a:off x="4397377" y="6262243"/>
            <a:ext cx="2341563" cy="9375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Pratique régulière de la danse contemporaine</a:t>
            </a:r>
          </a:p>
          <a:p>
            <a:pPr marL="171450" indent="-171450">
              <a:buFont typeface="Arial" panose="020B0604020202020204" pitchFamily="34" charset="0"/>
              <a:buChar char="•"/>
            </a:pPr>
            <a:r>
              <a:rPr lang="fr-FR" sz="1100" dirty="0"/>
              <a:t>Voyage et découverte de nouvelles cultures</a:t>
            </a:r>
          </a:p>
          <a:p>
            <a:pPr marL="171450" indent="-171450">
              <a:buFont typeface="Arial" panose="020B0604020202020204" pitchFamily="34" charset="0"/>
              <a:buChar char="•"/>
            </a:pPr>
            <a:r>
              <a:rPr lang="fr-FR" sz="1100" dirty="0"/>
              <a:t>Lecture, en particulier des classiques de la littérature française et américaine</a:t>
            </a:r>
          </a:p>
          <a:p>
            <a:pPr marL="171450" indent="-171450">
              <a:buFont typeface="Arial" panose="020B0604020202020204" pitchFamily="34" charset="0"/>
              <a:buChar char="•"/>
            </a:pPr>
            <a:r>
              <a:rPr lang="fr-FR" sz="1100" dirty="0"/>
              <a:t>Volontariat pour des organisations caritatives locales</a:t>
            </a:r>
          </a:p>
        </p:txBody>
      </p:sp>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830</TotalTime>
  <Words>387</Words>
  <Application>Microsoft Macintosh PowerPoint</Application>
  <PresentationFormat>Format A4 (210 x 297 mm)</PresentationFormat>
  <Paragraphs>44</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44</cp:revision>
  <cp:lastPrinted>2022-05-25T13:38:42Z</cp:lastPrinted>
  <dcterms:created xsi:type="dcterms:W3CDTF">2022-05-25T13:38:28Z</dcterms:created>
  <dcterms:modified xsi:type="dcterms:W3CDTF">2023-06-27T10:48:02Z</dcterms:modified>
</cp:coreProperties>
</file>