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561263" cy="106934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78B4AD"/>
    <a:srgbClr val="5BAD82"/>
    <a:srgbClr val="95C11F"/>
    <a:srgbClr val="000000"/>
    <a:srgbClr val="FFE550"/>
    <a:srgbClr val="EEEA32"/>
    <a:srgbClr val="B3E21E"/>
    <a:srgbClr val="FEB546"/>
    <a:srgbClr val="D8DF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00"/>
    <p:restoredTop sz="92038" autoAdjust="0"/>
  </p:normalViewPr>
  <p:slideViewPr>
    <p:cSldViewPr>
      <p:cViewPr>
        <p:scale>
          <a:sx n="125" d="100"/>
          <a:sy n="125" d="100"/>
        </p:scale>
        <p:origin x="1368" y="-192"/>
      </p:cViewPr>
      <p:guideLst>
        <p:guide orient="horz" pos="3368"/>
        <p:guide pos="23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7F21C1-92A0-4708-B677-7C54EDEA2608}" type="datetimeFigureOut">
              <a:rPr lang="ru-RU" smtClean="0"/>
              <a:t>12.08.16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685800"/>
            <a:ext cx="2425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6F03A-3231-4865-A70B-8247B8A0E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697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03A-3231-4865-A70B-8247B8A0E7E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761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7095" y="3321886"/>
            <a:ext cx="6427074" cy="22921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34190" y="6059593"/>
            <a:ext cx="5292884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12.08.16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418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12.08.16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269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534133" y="668338"/>
            <a:ext cx="1405923" cy="142256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12427" y="668338"/>
            <a:ext cx="4095684" cy="142256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12.08.16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906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12.08.16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904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7287" y="6871500"/>
            <a:ext cx="6427074" cy="212382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7287" y="4532320"/>
            <a:ext cx="6427074" cy="233918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12.08.16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810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12428" y="3891210"/>
            <a:ext cx="2750147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188595" y="3891210"/>
            <a:ext cx="2751460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12.08.16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323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8063" y="2393639"/>
            <a:ext cx="3340871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78063" y="3391194"/>
            <a:ext cx="3340871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841017" y="2393639"/>
            <a:ext cx="3342183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841017" y="3391194"/>
            <a:ext cx="3342183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12.08.16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527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12.08.16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062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12.08.16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329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064" y="425756"/>
            <a:ext cx="2487603" cy="18119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56244" y="425756"/>
            <a:ext cx="4226956" cy="912652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78064" y="2237694"/>
            <a:ext cx="2487603" cy="73145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12.08.16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016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2060" y="7485380"/>
            <a:ext cx="4536758" cy="8836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482060" y="955475"/>
            <a:ext cx="4536758" cy="6416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82060" y="8369071"/>
            <a:ext cx="4536758" cy="12549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12.08.16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258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8063" y="2495127"/>
            <a:ext cx="6805137" cy="7057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78063" y="9911198"/>
            <a:ext cx="1764295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B2F28-D19B-4BF0-AFE5-1E8149BA6E62}" type="datetimeFigureOut">
              <a:rPr lang="ru-RU" smtClean="0"/>
              <a:t>12.08.16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583432" y="9911198"/>
            <a:ext cx="2394400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5418905" y="9911198"/>
            <a:ext cx="1764295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438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5274691"/>
            <a:ext cx="7561263" cy="287693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Прямоугольник 17"/>
          <p:cNvSpPr/>
          <p:nvPr/>
        </p:nvSpPr>
        <p:spPr>
          <a:xfrm>
            <a:off x="0" y="0"/>
            <a:ext cx="7561263" cy="1986219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</a:schemeClr>
              </a:gs>
              <a:gs pos="0">
                <a:schemeClr val="tx1">
                  <a:lumMod val="50000"/>
                  <a:lumOff val="50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84287" y="239633"/>
            <a:ext cx="4176464" cy="150229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704487" y="234132"/>
            <a:ext cx="4136069" cy="15927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sz="2800" b="1" dirty="0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Alicia DECARSESON</a:t>
            </a:r>
          </a:p>
          <a:p>
            <a:pPr algn="ctr">
              <a:lnSpc>
                <a:spcPct val="125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17 rue de la </a:t>
            </a:r>
            <a:r>
              <a:rPr lang="en-US" sz="1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Réussite</a:t>
            </a: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75012</a:t>
            </a:r>
          </a:p>
          <a:p>
            <a:pPr algn="ctr">
              <a:lnSpc>
                <a:spcPct val="125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Tel: </a:t>
            </a:r>
            <a:r>
              <a:rPr lang="fr-FR" sz="1000" dirty="0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+33 06 01 02 30 40</a:t>
            </a:r>
            <a:endParaRPr lang="en-US" sz="1000" dirty="0" smtClean="0">
              <a:solidFill>
                <a:schemeClr val="accent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lnSpc>
                <a:spcPct val="125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E-mail: </a:t>
            </a:r>
            <a:r>
              <a:rPr lang="en-US" sz="100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mail@mail.com</a:t>
            </a:r>
            <a:endParaRPr lang="en-US" sz="1000" dirty="0" smtClean="0">
              <a:solidFill>
                <a:schemeClr val="accent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lnSpc>
                <a:spcPct val="125000"/>
              </a:lnSpc>
            </a:pPr>
            <a:r>
              <a:rPr lang="en-US" sz="1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Twiter</a:t>
            </a: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en-US" sz="1000" dirty="0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twitter/com/</a:t>
            </a:r>
            <a:r>
              <a:rPr lang="en-US" sz="1000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alicia</a:t>
            </a:r>
            <a:endParaRPr lang="en-US" sz="1000" dirty="0">
              <a:solidFill>
                <a:schemeClr val="accent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lnSpc>
                <a:spcPct val="125000"/>
              </a:lnSpc>
            </a:pPr>
            <a:endParaRPr lang="ru-RU" sz="10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275278" y="2770064"/>
            <a:ext cx="7010706" cy="2340926"/>
            <a:chOff x="275278" y="2682404"/>
            <a:chExt cx="7010706" cy="2340926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>
              <a:off x="1115276" y="3778697"/>
              <a:ext cx="5339110" cy="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Овал 8"/>
            <p:cNvSpPr/>
            <p:nvPr/>
          </p:nvSpPr>
          <p:spPr>
            <a:xfrm>
              <a:off x="1031278" y="3724697"/>
              <a:ext cx="108000" cy="108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28638" y="3351962"/>
              <a:ext cx="5132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dirty="0" err="1" smtClean="0">
                  <a:solidFill>
                    <a:srgbClr val="78B4AD"/>
                  </a:solidFill>
                </a:rPr>
                <a:t>Londre</a:t>
              </a:r>
              <a:endParaRPr lang="en-US" sz="900" dirty="0" smtClean="0">
                <a:solidFill>
                  <a:srgbClr val="78B4AD"/>
                </a:solidFill>
              </a:endParaRPr>
            </a:p>
            <a:p>
              <a:pPr algn="ctr"/>
              <a:r>
                <a:rPr lang="en-US" sz="900" dirty="0" smtClean="0">
                  <a:solidFill>
                    <a:srgbClr val="78B4AD"/>
                  </a:solidFill>
                </a:rPr>
                <a:t>UK</a:t>
              </a:r>
              <a:endParaRPr lang="ru-RU" sz="900" dirty="0">
                <a:solidFill>
                  <a:srgbClr val="78B4AD"/>
                </a:solidFill>
              </a:endParaRPr>
            </a:p>
          </p:txBody>
        </p:sp>
        <p:sp>
          <p:nvSpPr>
            <p:cNvPr id="31" name="Скругленный прямоугольник 30"/>
            <p:cNvSpPr/>
            <p:nvPr/>
          </p:nvSpPr>
          <p:spPr>
            <a:xfrm>
              <a:off x="275278" y="4104684"/>
              <a:ext cx="1620000" cy="792088"/>
            </a:xfrm>
            <a:prstGeom prst="roundRect">
              <a:avLst/>
            </a:prstGeom>
            <a:solidFill>
              <a:srgbClr val="78B4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6710" y="3888660"/>
              <a:ext cx="1517136" cy="9269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1000"/>
                </a:spcAft>
              </a:pPr>
              <a:r>
                <a:rPr lang="en-US" sz="900" b="1" dirty="0" smtClean="0">
                  <a:solidFill>
                    <a:srgbClr val="78B4AD"/>
                  </a:solidFill>
                </a:rPr>
                <a:t>2006 – 2010</a:t>
              </a:r>
            </a:p>
            <a:p>
              <a:pPr algn="ctr">
                <a:lnSpc>
                  <a:spcPct val="110000"/>
                </a:lnSpc>
              </a:pPr>
              <a:r>
                <a:rPr lang="en-US" sz="900" b="1" dirty="0">
                  <a:solidFill>
                    <a:schemeClr val="bg1"/>
                  </a:solidFill>
                </a:rPr>
                <a:t>DIPLOME </a:t>
              </a:r>
              <a:r>
                <a:rPr lang="en-US" sz="900" b="1" dirty="0">
                  <a:solidFill>
                    <a:schemeClr val="bg1"/>
                  </a:solidFill>
                  <a:cs typeface="Calibri"/>
                  <a:sym typeface="Wingdings"/>
                </a:rPr>
                <a:t>•</a:t>
              </a:r>
              <a:r>
                <a:rPr lang="en-US" sz="900" b="1" dirty="0">
                  <a:solidFill>
                    <a:schemeClr val="bg1"/>
                  </a:solidFill>
                </a:rPr>
                <a:t> </a:t>
              </a:r>
              <a:r>
                <a:rPr lang="en-US" sz="900" dirty="0">
                  <a:solidFill>
                    <a:schemeClr val="bg1"/>
                  </a:solidFill>
                </a:rPr>
                <a:t>ECOLE</a:t>
              </a:r>
            </a:p>
            <a:p>
              <a:pPr algn="ctr" defTabSz="685800">
                <a:defRPr/>
              </a:pPr>
              <a:r>
                <a:rPr lang="fr-FR" sz="900" dirty="0">
                  <a:solidFill>
                    <a:schemeClr val="bg1"/>
                  </a:solidFill>
                </a:rPr>
                <a:t>Décrivez en une ligne les objectifs et les spécialités de cette formation. </a:t>
              </a:r>
            </a:p>
          </p:txBody>
        </p:sp>
        <p:sp>
          <p:nvSpPr>
            <p:cNvPr id="12" name="Овал 11"/>
            <p:cNvSpPr/>
            <p:nvPr/>
          </p:nvSpPr>
          <p:spPr>
            <a:xfrm>
              <a:off x="2828180" y="3724697"/>
              <a:ext cx="108000" cy="108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Скругленный прямоугольник 28"/>
            <p:cNvSpPr/>
            <p:nvPr/>
          </p:nvSpPr>
          <p:spPr>
            <a:xfrm>
              <a:off x="2072181" y="2682404"/>
              <a:ext cx="1620000" cy="792088"/>
            </a:xfrm>
            <a:prstGeom prst="roundRect">
              <a:avLst/>
            </a:prstGeom>
            <a:solidFill>
              <a:srgbClr val="78B4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123612" y="2761794"/>
              <a:ext cx="1517136" cy="9987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sz="900" b="1" dirty="0" smtClean="0">
                  <a:solidFill>
                    <a:schemeClr val="bg1"/>
                  </a:solidFill>
                </a:rPr>
                <a:t>DIPLOME </a:t>
              </a:r>
              <a:r>
                <a:rPr lang="en-US" sz="900" b="1" dirty="0" smtClean="0">
                  <a:solidFill>
                    <a:schemeClr val="bg1"/>
                  </a:solidFill>
                  <a:latin typeface="Calibri"/>
                  <a:cs typeface="Calibri"/>
                  <a:sym typeface="Wingdings"/>
                </a:rPr>
                <a:t>•</a:t>
              </a:r>
              <a:r>
                <a:rPr lang="en-US" sz="900" b="1" dirty="0" smtClean="0">
                  <a:solidFill>
                    <a:schemeClr val="bg1"/>
                  </a:solidFill>
                </a:rPr>
                <a:t> </a:t>
              </a:r>
              <a:r>
                <a:rPr lang="en-US" sz="900" dirty="0" smtClean="0">
                  <a:solidFill>
                    <a:schemeClr val="bg1"/>
                  </a:solidFill>
                </a:rPr>
                <a:t>ECOLE</a:t>
              </a:r>
              <a:endParaRPr lang="en-US" sz="900" dirty="0">
                <a:solidFill>
                  <a:schemeClr val="bg1"/>
                </a:solidFill>
              </a:endParaRPr>
            </a:p>
            <a:p>
              <a:pPr algn="ctr" defTabSz="685800">
                <a:defRPr/>
              </a:pPr>
              <a:r>
                <a:rPr lang="fr-FR" sz="800" dirty="0">
                  <a:solidFill>
                    <a:schemeClr val="bg1"/>
                  </a:solidFill>
                </a:rPr>
                <a:t>Décrivez en une ligne les objectifs et les spécialités de cette formation. </a:t>
              </a:r>
              <a:endParaRPr lang="fr-FR" sz="800" dirty="0" smtClean="0">
                <a:solidFill>
                  <a:schemeClr val="bg1"/>
                </a:solidFill>
              </a:endParaRPr>
            </a:p>
            <a:p>
              <a:pPr algn="ctr" defTabSz="685800">
                <a:defRPr/>
              </a:pPr>
              <a:endParaRPr lang="fr-FR" sz="800" b="1" dirty="0" smtClean="0">
                <a:solidFill>
                  <a:schemeClr val="bg1"/>
                </a:solidFill>
              </a:endParaRPr>
            </a:p>
            <a:p>
              <a:pPr algn="ctr" defTabSz="685800">
                <a:defRPr/>
              </a:pPr>
              <a:endParaRPr lang="fr-FR" sz="800" b="1" dirty="0">
                <a:solidFill>
                  <a:schemeClr val="bg1"/>
                </a:solidFill>
              </a:endParaRPr>
            </a:p>
            <a:p>
              <a:pPr algn="ctr" defTabSz="685800">
                <a:defRPr/>
              </a:pPr>
              <a:r>
                <a:rPr lang="en-US" sz="900" b="1" dirty="0" smtClean="0">
                  <a:solidFill>
                    <a:srgbClr val="78B4AD"/>
                  </a:solidFill>
                </a:rPr>
                <a:t>2010-2012</a:t>
              </a:r>
              <a:endParaRPr lang="en-US" sz="900" dirty="0" smtClean="0">
                <a:solidFill>
                  <a:srgbClr val="78B4AD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560618" y="3888660"/>
              <a:ext cx="6431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dirty="0" smtClean="0">
                  <a:solidFill>
                    <a:srgbClr val="78B4AD"/>
                  </a:solidFill>
                </a:rPr>
                <a:t>New-York</a:t>
              </a:r>
            </a:p>
            <a:p>
              <a:pPr algn="ctr"/>
              <a:r>
                <a:rPr lang="en-US" sz="900" dirty="0" smtClean="0">
                  <a:solidFill>
                    <a:srgbClr val="78B4AD"/>
                  </a:solidFill>
                </a:rPr>
                <a:t>USA</a:t>
              </a:r>
              <a:endParaRPr lang="ru-RU" sz="900" dirty="0">
                <a:solidFill>
                  <a:srgbClr val="78B4AD"/>
                </a:solidFill>
              </a:endParaRPr>
            </a:p>
          </p:txBody>
        </p:sp>
        <p:sp>
          <p:nvSpPr>
            <p:cNvPr id="15" name="Овал 14"/>
            <p:cNvSpPr/>
            <p:nvPr/>
          </p:nvSpPr>
          <p:spPr>
            <a:xfrm>
              <a:off x="4625082" y="3724697"/>
              <a:ext cx="108000" cy="108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357522" y="3351962"/>
              <a:ext cx="6431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dirty="0" smtClean="0">
                  <a:solidFill>
                    <a:srgbClr val="78B4AD"/>
                  </a:solidFill>
                </a:rPr>
                <a:t>New-York</a:t>
              </a:r>
            </a:p>
            <a:p>
              <a:pPr algn="ctr"/>
              <a:r>
                <a:rPr lang="en-US" sz="900" dirty="0" smtClean="0">
                  <a:solidFill>
                    <a:srgbClr val="78B4AD"/>
                  </a:solidFill>
                </a:rPr>
                <a:t>USA</a:t>
              </a:r>
              <a:endParaRPr lang="ru-RU" sz="900" dirty="0">
                <a:solidFill>
                  <a:srgbClr val="78B4AD"/>
                </a:solidFill>
              </a:endParaRPr>
            </a:p>
          </p:txBody>
        </p:sp>
        <p:sp>
          <p:nvSpPr>
            <p:cNvPr id="27" name="Скругленный прямоугольник 26"/>
            <p:cNvSpPr/>
            <p:nvPr/>
          </p:nvSpPr>
          <p:spPr>
            <a:xfrm>
              <a:off x="3869082" y="4104684"/>
              <a:ext cx="1620000" cy="792088"/>
            </a:xfrm>
            <a:prstGeom prst="roundRect">
              <a:avLst/>
            </a:prstGeom>
            <a:solidFill>
              <a:srgbClr val="78B4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869082" y="3888660"/>
              <a:ext cx="1619999" cy="1134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0000"/>
                </a:lnSpc>
                <a:spcAft>
                  <a:spcPts val="1000"/>
                </a:spcAft>
              </a:pPr>
              <a:r>
                <a:rPr lang="en-US" sz="900" b="1" dirty="0" smtClean="0">
                  <a:solidFill>
                    <a:srgbClr val="78B4AD"/>
                  </a:solidFill>
                </a:rPr>
                <a:t>2012 – 2014</a:t>
              </a:r>
            </a:p>
            <a:p>
              <a:pPr algn="ctr">
                <a:lnSpc>
                  <a:spcPct val="110000"/>
                </a:lnSpc>
              </a:pPr>
              <a:r>
                <a:rPr lang="en-US" sz="900" b="1" dirty="0" smtClean="0">
                  <a:solidFill>
                    <a:schemeClr val="bg1"/>
                  </a:solidFill>
                </a:rPr>
                <a:t>POSTE</a:t>
              </a:r>
              <a:r>
                <a:rPr lang="en-US" sz="900" b="1" dirty="0" smtClean="0">
                  <a:solidFill>
                    <a:schemeClr val="bg1"/>
                  </a:solidFill>
                  <a:latin typeface="Calibri"/>
                  <a:cs typeface="Calibri"/>
                  <a:sym typeface="Wingdings"/>
                </a:rPr>
                <a:t>•</a:t>
              </a:r>
              <a:r>
                <a:rPr lang="en-US" sz="900" b="1" dirty="0" smtClean="0">
                  <a:solidFill>
                    <a:schemeClr val="bg1"/>
                  </a:solidFill>
                </a:rPr>
                <a:t> </a:t>
              </a:r>
              <a:r>
                <a:rPr lang="en-US" sz="900" dirty="0" smtClean="0">
                  <a:solidFill>
                    <a:schemeClr val="bg1"/>
                  </a:solidFill>
                </a:rPr>
                <a:t>ENTREPRISE</a:t>
              </a:r>
            </a:p>
            <a:p>
              <a:pPr algn="ctr">
                <a:lnSpc>
                  <a:spcPct val="110000"/>
                </a:lnSpc>
              </a:pPr>
              <a:r>
                <a:rPr lang="en-US" sz="900" dirty="0" err="1">
                  <a:solidFill>
                    <a:schemeClr val="bg1"/>
                  </a:solidFill>
                </a:rPr>
                <a:t>Décrivez</a:t>
              </a:r>
              <a:r>
                <a:rPr lang="en-US" sz="900" dirty="0">
                  <a:solidFill>
                    <a:schemeClr val="bg1"/>
                  </a:solidFill>
                </a:rPr>
                <a:t> </a:t>
              </a:r>
              <a:r>
                <a:rPr lang="en-US" sz="900" dirty="0" err="1">
                  <a:solidFill>
                    <a:schemeClr val="bg1"/>
                  </a:solidFill>
                </a:rPr>
                <a:t>ici</a:t>
              </a:r>
              <a:r>
                <a:rPr lang="en-US" sz="900" dirty="0">
                  <a:solidFill>
                    <a:schemeClr val="bg1"/>
                  </a:solidFill>
                </a:rPr>
                <a:t> les </a:t>
              </a:r>
              <a:r>
                <a:rPr lang="en-US" sz="900" dirty="0" err="1">
                  <a:solidFill>
                    <a:schemeClr val="bg1"/>
                  </a:solidFill>
                </a:rPr>
                <a:t>fonctions</a:t>
              </a:r>
              <a:r>
                <a:rPr lang="en-US" sz="900" dirty="0">
                  <a:solidFill>
                    <a:schemeClr val="bg1"/>
                  </a:solidFill>
                </a:rPr>
                <a:t> que </a:t>
              </a:r>
              <a:r>
                <a:rPr lang="en-US" sz="900" dirty="0" err="1">
                  <a:solidFill>
                    <a:schemeClr val="bg1"/>
                  </a:solidFill>
                </a:rPr>
                <a:t>vous</a:t>
              </a:r>
              <a:r>
                <a:rPr lang="en-US" sz="900" dirty="0">
                  <a:solidFill>
                    <a:schemeClr val="bg1"/>
                  </a:solidFill>
                </a:rPr>
                <a:t> </a:t>
              </a:r>
              <a:r>
                <a:rPr lang="en-US" sz="900" dirty="0" err="1">
                  <a:solidFill>
                    <a:schemeClr val="bg1"/>
                  </a:solidFill>
                </a:rPr>
                <a:t>avez</a:t>
              </a:r>
              <a:r>
                <a:rPr lang="en-US" sz="900" dirty="0">
                  <a:solidFill>
                    <a:schemeClr val="bg1"/>
                  </a:solidFill>
                </a:rPr>
                <a:t> </a:t>
              </a:r>
              <a:r>
                <a:rPr lang="en-US" sz="900" dirty="0" err="1">
                  <a:solidFill>
                    <a:schemeClr val="bg1"/>
                  </a:solidFill>
                </a:rPr>
                <a:t>occupé</a:t>
              </a:r>
              <a:r>
                <a:rPr lang="en-US" sz="900" dirty="0">
                  <a:solidFill>
                    <a:schemeClr val="bg1"/>
                  </a:solidFill>
                </a:rPr>
                <a:t>. </a:t>
              </a:r>
              <a:r>
                <a:rPr lang="en-US" sz="900" dirty="0" err="1">
                  <a:solidFill>
                    <a:schemeClr val="bg1"/>
                  </a:solidFill>
                </a:rPr>
                <a:t>Décrivez</a:t>
              </a:r>
              <a:r>
                <a:rPr lang="en-US" sz="900" dirty="0">
                  <a:solidFill>
                    <a:schemeClr val="bg1"/>
                  </a:solidFill>
                </a:rPr>
                <a:t> </a:t>
              </a:r>
              <a:r>
                <a:rPr lang="en-US" sz="900" dirty="0" err="1">
                  <a:solidFill>
                    <a:schemeClr val="bg1"/>
                  </a:solidFill>
                </a:rPr>
                <a:t>également</a:t>
              </a:r>
              <a:r>
                <a:rPr lang="en-US" sz="900" dirty="0">
                  <a:solidFill>
                    <a:schemeClr val="bg1"/>
                  </a:solidFill>
                </a:rPr>
                <a:t> </a:t>
              </a:r>
              <a:r>
                <a:rPr lang="en-US" sz="900" dirty="0" err="1">
                  <a:solidFill>
                    <a:schemeClr val="bg1"/>
                  </a:solidFill>
                </a:rPr>
                <a:t>vos</a:t>
              </a:r>
              <a:r>
                <a:rPr lang="en-US" sz="900" dirty="0">
                  <a:solidFill>
                    <a:schemeClr val="bg1"/>
                  </a:solidFill>
                </a:rPr>
                <a:t> missions, ...</a:t>
              </a:r>
            </a:p>
            <a:p>
              <a:pPr algn="ctr">
                <a:lnSpc>
                  <a:spcPct val="110000"/>
                </a:lnSpc>
              </a:pPr>
              <a:endParaRPr lang="ru-RU" sz="900" b="1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9" name="Овал 18"/>
            <p:cNvSpPr/>
            <p:nvPr/>
          </p:nvSpPr>
          <p:spPr>
            <a:xfrm>
              <a:off x="6421984" y="3724697"/>
              <a:ext cx="108000" cy="108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Скругленный прямоугольник 23"/>
            <p:cNvSpPr/>
            <p:nvPr/>
          </p:nvSpPr>
          <p:spPr>
            <a:xfrm>
              <a:off x="5665984" y="2682404"/>
              <a:ext cx="1620000" cy="792088"/>
            </a:xfrm>
            <a:prstGeom prst="roundRect">
              <a:avLst/>
            </a:prstGeom>
            <a:solidFill>
              <a:srgbClr val="78B4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5BAD82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665984" y="2731279"/>
              <a:ext cx="1620000" cy="10741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sz="900" b="1" dirty="0">
                  <a:solidFill>
                    <a:schemeClr val="bg1"/>
                  </a:solidFill>
                </a:rPr>
                <a:t>POSTE</a:t>
              </a:r>
              <a:r>
                <a:rPr lang="en-US" sz="900" b="1" dirty="0">
                  <a:solidFill>
                    <a:schemeClr val="bg1"/>
                  </a:solidFill>
                  <a:cs typeface="Calibri"/>
                  <a:sym typeface="Wingdings"/>
                </a:rPr>
                <a:t>•</a:t>
              </a:r>
              <a:r>
                <a:rPr lang="en-US" sz="900" b="1" dirty="0">
                  <a:solidFill>
                    <a:schemeClr val="bg1"/>
                  </a:solidFill>
                </a:rPr>
                <a:t> </a:t>
              </a:r>
              <a:r>
                <a:rPr lang="en-US" sz="900" dirty="0">
                  <a:solidFill>
                    <a:schemeClr val="bg1"/>
                  </a:solidFill>
                </a:rPr>
                <a:t>ENTREPRISE</a:t>
              </a:r>
            </a:p>
            <a:p>
              <a:pPr algn="ctr">
                <a:lnSpc>
                  <a:spcPct val="110000"/>
                </a:lnSpc>
              </a:pPr>
              <a:r>
                <a:rPr lang="en-US" sz="800" dirty="0" err="1">
                  <a:solidFill>
                    <a:schemeClr val="bg1"/>
                  </a:solidFill>
                </a:rPr>
                <a:t>Décrivez</a:t>
              </a:r>
              <a:r>
                <a:rPr lang="en-US" sz="800" dirty="0">
                  <a:solidFill>
                    <a:schemeClr val="bg1"/>
                  </a:solidFill>
                </a:rPr>
                <a:t> </a:t>
              </a:r>
              <a:r>
                <a:rPr lang="en-US" sz="800" dirty="0" err="1">
                  <a:solidFill>
                    <a:schemeClr val="bg1"/>
                  </a:solidFill>
                </a:rPr>
                <a:t>ici</a:t>
              </a:r>
              <a:r>
                <a:rPr lang="en-US" sz="800" dirty="0">
                  <a:solidFill>
                    <a:schemeClr val="bg1"/>
                  </a:solidFill>
                </a:rPr>
                <a:t> les </a:t>
              </a:r>
              <a:r>
                <a:rPr lang="en-US" sz="800" dirty="0" err="1">
                  <a:solidFill>
                    <a:schemeClr val="bg1"/>
                  </a:solidFill>
                </a:rPr>
                <a:t>fonctions</a:t>
              </a:r>
              <a:r>
                <a:rPr lang="en-US" sz="800" dirty="0">
                  <a:solidFill>
                    <a:schemeClr val="bg1"/>
                  </a:solidFill>
                </a:rPr>
                <a:t> que </a:t>
              </a:r>
              <a:r>
                <a:rPr lang="en-US" sz="800" dirty="0" err="1">
                  <a:solidFill>
                    <a:schemeClr val="bg1"/>
                  </a:solidFill>
                </a:rPr>
                <a:t>vous</a:t>
              </a:r>
              <a:r>
                <a:rPr lang="en-US" sz="800" dirty="0">
                  <a:solidFill>
                    <a:schemeClr val="bg1"/>
                  </a:solidFill>
                </a:rPr>
                <a:t> </a:t>
              </a:r>
              <a:r>
                <a:rPr lang="en-US" sz="800" dirty="0" err="1">
                  <a:solidFill>
                    <a:schemeClr val="bg1"/>
                  </a:solidFill>
                </a:rPr>
                <a:t>avez</a:t>
              </a:r>
              <a:r>
                <a:rPr lang="en-US" sz="800" dirty="0">
                  <a:solidFill>
                    <a:schemeClr val="bg1"/>
                  </a:solidFill>
                </a:rPr>
                <a:t> </a:t>
              </a:r>
              <a:r>
                <a:rPr lang="en-US" sz="800" dirty="0" err="1">
                  <a:solidFill>
                    <a:schemeClr val="bg1"/>
                  </a:solidFill>
                </a:rPr>
                <a:t>occupé</a:t>
              </a:r>
              <a:r>
                <a:rPr lang="en-US" sz="800" dirty="0">
                  <a:solidFill>
                    <a:schemeClr val="bg1"/>
                  </a:solidFill>
                </a:rPr>
                <a:t>. </a:t>
              </a:r>
              <a:r>
                <a:rPr lang="en-US" sz="800" dirty="0" err="1">
                  <a:solidFill>
                    <a:schemeClr val="bg1"/>
                  </a:solidFill>
                </a:rPr>
                <a:t>Décrivez</a:t>
              </a:r>
              <a:r>
                <a:rPr lang="en-US" sz="800" dirty="0">
                  <a:solidFill>
                    <a:schemeClr val="bg1"/>
                  </a:solidFill>
                </a:rPr>
                <a:t> </a:t>
              </a:r>
              <a:r>
                <a:rPr lang="en-US" sz="800" dirty="0" err="1">
                  <a:solidFill>
                    <a:schemeClr val="bg1"/>
                  </a:solidFill>
                </a:rPr>
                <a:t>également</a:t>
              </a:r>
              <a:r>
                <a:rPr lang="en-US" sz="800" dirty="0">
                  <a:solidFill>
                    <a:schemeClr val="bg1"/>
                  </a:solidFill>
                </a:rPr>
                <a:t> </a:t>
              </a:r>
              <a:r>
                <a:rPr lang="en-US" sz="800" dirty="0" err="1">
                  <a:solidFill>
                    <a:schemeClr val="bg1"/>
                  </a:solidFill>
                </a:rPr>
                <a:t>vos</a:t>
              </a:r>
              <a:r>
                <a:rPr lang="en-US" sz="800" dirty="0">
                  <a:solidFill>
                    <a:schemeClr val="bg1"/>
                  </a:solidFill>
                </a:rPr>
                <a:t> missions, </a:t>
              </a:r>
              <a:r>
                <a:rPr lang="en-US" sz="800" dirty="0" smtClean="0">
                  <a:solidFill>
                    <a:schemeClr val="bg1"/>
                  </a:solidFill>
                </a:rPr>
                <a:t>...</a:t>
              </a:r>
            </a:p>
            <a:p>
              <a:pPr algn="ctr">
                <a:lnSpc>
                  <a:spcPct val="110000"/>
                </a:lnSpc>
              </a:pPr>
              <a:endParaRPr lang="en-US" sz="800" dirty="0" smtClean="0">
                <a:solidFill>
                  <a:schemeClr val="bg1"/>
                </a:solidFill>
              </a:endParaRPr>
            </a:p>
            <a:p>
              <a:pPr algn="ctr">
                <a:lnSpc>
                  <a:spcPct val="110000"/>
                </a:lnSpc>
              </a:pPr>
              <a:endParaRPr lang="en-US" sz="800" dirty="0" smtClean="0">
                <a:solidFill>
                  <a:schemeClr val="bg1"/>
                </a:solidFill>
              </a:endParaRPr>
            </a:p>
            <a:p>
              <a:pPr algn="ctr">
                <a:lnSpc>
                  <a:spcPct val="110000"/>
                </a:lnSpc>
                <a:spcAft>
                  <a:spcPts val="1000"/>
                </a:spcAft>
              </a:pPr>
              <a:r>
                <a:rPr lang="en-US" sz="900" b="1" dirty="0" smtClean="0">
                  <a:solidFill>
                    <a:srgbClr val="78B4AD"/>
                  </a:solidFill>
                </a:rPr>
                <a:t>2014 - 2016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200107" y="3888660"/>
              <a:ext cx="5517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dirty="0" smtClean="0">
                  <a:solidFill>
                    <a:srgbClr val="78B4AD"/>
                  </a:solidFill>
                </a:rPr>
                <a:t>Chicago</a:t>
              </a:r>
            </a:p>
            <a:p>
              <a:pPr algn="ctr"/>
              <a:r>
                <a:rPr lang="en-US" sz="900" dirty="0" smtClean="0">
                  <a:solidFill>
                    <a:srgbClr val="78B4AD"/>
                  </a:solidFill>
                </a:rPr>
                <a:t>USA</a:t>
              </a:r>
              <a:endParaRPr lang="ru-RU" sz="900" dirty="0">
                <a:solidFill>
                  <a:srgbClr val="78B4AD"/>
                </a:solidFill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023565" y="2178348"/>
            <a:ext cx="29578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EDUCATION &amp; EXPERIENCE</a:t>
            </a:r>
            <a:endParaRPr lang="ru-RU" sz="1400" b="1" dirty="0">
              <a:solidFill>
                <a:schemeClr val="accent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832678" y="5475502"/>
            <a:ext cx="17620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PERSONNALITE</a:t>
            </a:r>
            <a:endParaRPr lang="ru-RU" sz="1400" b="1" dirty="0">
              <a:solidFill>
                <a:schemeClr val="accent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96" name="Группа 95"/>
          <p:cNvGrpSpPr/>
          <p:nvPr/>
        </p:nvGrpSpPr>
        <p:grpSpPr>
          <a:xfrm>
            <a:off x="324247" y="5994772"/>
            <a:ext cx="4316431" cy="1969477"/>
            <a:chOff x="288000" y="5994772"/>
            <a:chExt cx="4316431" cy="1969477"/>
          </a:xfrm>
        </p:grpSpPr>
        <p:grpSp>
          <p:nvGrpSpPr>
            <p:cNvPr id="6" name="Группа 5"/>
            <p:cNvGrpSpPr/>
            <p:nvPr/>
          </p:nvGrpSpPr>
          <p:grpSpPr>
            <a:xfrm>
              <a:off x="1728016" y="6210796"/>
              <a:ext cx="1453209" cy="1453209"/>
              <a:chOff x="813823" y="6066780"/>
              <a:chExt cx="1453209" cy="1453209"/>
            </a:xfrm>
          </p:grpSpPr>
          <p:sp>
            <p:nvSpPr>
              <p:cNvPr id="4" name="Пирог 3"/>
              <p:cNvSpPr/>
              <p:nvPr/>
            </p:nvSpPr>
            <p:spPr>
              <a:xfrm>
                <a:off x="813823" y="6066780"/>
                <a:ext cx="1453209" cy="1453209"/>
              </a:xfrm>
              <a:prstGeom prst="pie">
                <a:avLst>
                  <a:gd name="adj1" fmla="val 12158752"/>
                  <a:gd name="adj2" fmla="val 16200000"/>
                </a:avLst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Пирог 33"/>
              <p:cNvSpPr/>
              <p:nvPr/>
            </p:nvSpPr>
            <p:spPr>
              <a:xfrm>
                <a:off x="813823" y="6066780"/>
                <a:ext cx="1453209" cy="1453209"/>
              </a:xfrm>
              <a:prstGeom prst="pie">
                <a:avLst>
                  <a:gd name="adj1" fmla="val 6187057"/>
                  <a:gd name="adj2" fmla="val 12172471"/>
                </a:avLst>
              </a:prstGeom>
              <a:solidFill>
                <a:srgbClr val="78B4A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Пирог 34"/>
              <p:cNvSpPr/>
              <p:nvPr/>
            </p:nvSpPr>
            <p:spPr>
              <a:xfrm>
                <a:off x="813823" y="6066780"/>
                <a:ext cx="1453209" cy="1453209"/>
              </a:xfrm>
              <a:prstGeom prst="pie">
                <a:avLst>
                  <a:gd name="adj1" fmla="val 16181898"/>
                  <a:gd name="adj2" fmla="val 20320191"/>
                </a:avLst>
              </a:prstGeom>
              <a:solidFill>
                <a:schemeClr val="accent2">
                  <a:lumMod val="60000"/>
                  <a:lumOff val="40000"/>
                  <a:alpha val="69804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36" name="Пирог 35"/>
              <p:cNvSpPr/>
              <p:nvPr/>
            </p:nvSpPr>
            <p:spPr>
              <a:xfrm>
                <a:off x="813823" y="6066780"/>
                <a:ext cx="1453209" cy="1453209"/>
              </a:xfrm>
              <a:prstGeom prst="pie">
                <a:avLst>
                  <a:gd name="adj1" fmla="val 20297787"/>
                  <a:gd name="adj2" fmla="val 6183887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5" name="Овал 4"/>
              <p:cNvSpPr/>
              <p:nvPr/>
            </p:nvSpPr>
            <p:spPr>
              <a:xfrm>
                <a:off x="1190661" y="6443618"/>
                <a:ext cx="699532" cy="6995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7" name="Прямоугольник 6"/>
            <p:cNvSpPr/>
            <p:nvPr/>
          </p:nvSpPr>
          <p:spPr>
            <a:xfrm>
              <a:off x="288000" y="5994772"/>
              <a:ext cx="1508431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90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Créatif</a:t>
              </a:r>
              <a:r>
                <a:rPr lang="en-US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: Lorem ipsum dolor sit </a:t>
              </a:r>
              <a:r>
                <a:rPr lang="en-US" sz="90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amet</a:t>
              </a:r>
              <a:r>
                <a:rPr lang="en-US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, </a:t>
              </a:r>
              <a:r>
                <a:rPr lang="en-US" sz="90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consectetur</a:t>
              </a:r>
              <a:r>
                <a:rPr lang="en-US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90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adipiscing</a:t>
              </a:r>
              <a:r>
                <a:rPr lang="en-US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90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elit</a:t>
              </a:r>
              <a:r>
                <a:rPr lang="en-US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. </a:t>
              </a:r>
              <a:endParaRPr lang="ru-RU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288000" y="7456418"/>
              <a:ext cx="1508431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90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Sérieux</a:t>
              </a:r>
              <a:r>
                <a:rPr lang="en-US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: Lorem 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ipsum dolor sit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amet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,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consectetur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adipiscing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elit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. </a:t>
              </a:r>
              <a:endParaRPr lang="ru-RU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3096000" y="5994772"/>
              <a:ext cx="1508431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Motivé</a:t>
              </a:r>
              <a:r>
                <a:rPr lang="en-US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: Lorem 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ipsum dolor sit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amet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,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consectetur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adipiscing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elit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. </a:t>
              </a:r>
              <a:endParaRPr lang="ru-RU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3096000" y="7456418"/>
              <a:ext cx="1508431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Leader : Lorem 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ipsum dolor sit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amet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,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consectetur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adipiscing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900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elit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. </a:t>
              </a:r>
              <a:endParaRPr lang="ru-RU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53" name="Группа 52"/>
            <p:cNvGrpSpPr/>
            <p:nvPr/>
          </p:nvGrpSpPr>
          <p:grpSpPr>
            <a:xfrm>
              <a:off x="324247" y="6364104"/>
              <a:ext cx="1663615" cy="223530"/>
              <a:chOff x="252239" y="6364104"/>
              <a:chExt cx="1591607" cy="223530"/>
            </a:xfrm>
          </p:grpSpPr>
          <p:cxnSp>
            <p:nvCxnSpPr>
              <p:cNvPr id="41" name="Прямая соединительная линия 40"/>
              <p:cNvCxnSpPr/>
              <p:nvPr/>
            </p:nvCxnSpPr>
            <p:spPr>
              <a:xfrm flipH="1" flipV="1">
                <a:off x="1584000" y="6364104"/>
                <a:ext cx="259846" cy="22353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Прямая соединительная линия 42"/>
              <p:cNvCxnSpPr/>
              <p:nvPr/>
            </p:nvCxnSpPr>
            <p:spPr>
              <a:xfrm flipH="1">
                <a:off x="252239" y="6364104"/>
                <a:ext cx="1331761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6" name="Группа 45"/>
            <p:cNvGrpSpPr/>
            <p:nvPr/>
          </p:nvGrpSpPr>
          <p:grpSpPr>
            <a:xfrm flipH="1">
              <a:off x="2909103" y="6364104"/>
              <a:ext cx="1663615" cy="223530"/>
              <a:chOff x="404639" y="6516504"/>
              <a:chExt cx="1591607" cy="223530"/>
            </a:xfrm>
          </p:grpSpPr>
          <p:cxnSp>
            <p:nvCxnSpPr>
              <p:cNvPr id="44" name="Прямая соединительная линия 43"/>
              <p:cNvCxnSpPr/>
              <p:nvPr/>
            </p:nvCxnSpPr>
            <p:spPr>
              <a:xfrm flipH="1" flipV="1">
                <a:off x="1736400" y="6516504"/>
                <a:ext cx="259846" cy="223530"/>
              </a:xfrm>
              <a:prstGeom prst="line">
                <a:avLst/>
              </a:prstGeom>
              <a:ln>
                <a:solidFill>
                  <a:schemeClr val="accent2">
                    <a:lumMod val="40000"/>
                    <a:lumOff val="6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Прямая соединительная линия 44"/>
              <p:cNvCxnSpPr/>
              <p:nvPr/>
            </p:nvCxnSpPr>
            <p:spPr>
              <a:xfrm flipH="1">
                <a:off x="404639" y="6516504"/>
                <a:ext cx="1331761" cy="0"/>
              </a:xfrm>
              <a:prstGeom prst="line">
                <a:avLst/>
              </a:prstGeom>
              <a:ln>
                <a:solidFill>
                  <a:schemeClr val="accent2">
                    <a:lumMod val="40000"/>
                    <a:lumOff val="6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7" name="Группа 46"/>
            <p:cNvGrpSpPr/>
            <p:nvPr/>
          </p:nvGrpSpPr>
          <p:grpSpPr>
            <a:xfrm flipH="1" flipV="1">
              <a:off x="2909103" y="7240012"/>
              <a:ext cx="1663615" cy="223530"/>
              <a:chOff x="404639" y="6516504"/>
              <a:chExt cx="1591607" cy="223530"/>
            </a:xfrm>
          </p:grpSpPr>
          <p:cxnSp>
            <p:nvCxnSpPr>
              <p:cNvPr id="48" name="Прямая соединительная линия 47"/>
              <p:cNvCxnSpPr/>
              <p:nvPr/>
            </p:nvCxnSpPr>
            <p:spPr>
              <a:xfrm flipH="1" flipV="1">
                <a:off x="1736400" y="6516504"/>
                <a:ext cx="259846" cy="22353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Прямая соединительная линия 48"/>
              <p:cNvCxnSpPr/>
              <p:nvPr/>
            </p:nvCxnSpPr>
            <p:spPr>
              <a:xfrm flipH="1">
                <a:off x="404639" y="6516504"/>
                <a:ext cx="1331761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0" name="Группа 49"/>
            <p:cNvGrpSpPr/>
            <p:nvPr/>
          </p:nvGrpSpPr>
          <p:grpSpPr>
            <a:xfrm flipV="1">
              <a:off x="324247" y="7240012"/>
              <a:ext cx="1663615" cy="223530"/>
              <a:chOff x="404639" y="6516504"/>
              <a:chExt cx="1591607" cy="223530"/>
            </a:xfrm>
          </p:grpSpPr>
          <p:cxnSp>
            <p:nvCxnSpPr>
              <p:cNvPr id="51" name="Прямая соединительная линия 50"/>
              <p:cNvCxnSpPr/>
              <p:nvPr/>
            </p:nvCxnSpPr>
            <p:spPr>
              <a:xfrm flipH="1" flipV="1">
                <a:off x="1736400" y="6516504"/>
                <a:ext cx="259846" cy="223530"/>
              </a:xfrm>
              <a:prstGeom prst="line">
                <a:avLst/>
              </a:prstGeom>
              <a:ln>
                <a:solidFill>
                  <a:srgbClr val="78B4AD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Прямая соединительная линия 51"/>
              <p:cNvCxnSpPr/>
              <p:nvPr/>
            </p:nvCxnSpPr>
            <p:spPr>
              <a:xfrm flipH="1">
                <a:off x="404639" y="6516504"/>
                <a:ext cx="1331761" cy="0"/>
              </a:xfrm>
              <a:prstGeom prst="line">
                <a:avLst/>
              </a:prstGeom>
              <a:ln>
                <a:solidFill>
                  <a:srgbClr val="78B4AD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5" name="Прямая соединительная линия 54"/>
            <p:cNvCxnSpPr/>
            <p:nvPr/>
          </p:nvCxnSpPr>
          <p:spPr>
            <a:xfrm flipV="1">
              <a:off x="4572718" y="6066780"/>
              <a:ext cx="0" cy="297324"/>
            </a:xfrm>
            <a:prstGeom prst="line">
              <a:avLst/>
            </a:prstGeom>
            <a:ln>
              <a:solidFill>
                <a:schemeClr val="accent2">
                  <a:lumMod val="40000"/>
                  <a:lumOff val="6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Прямая соединительная линия 56"/>
            <p:cNvCxnSpPr/>
            <p:nvPr/>
          </p:nvCxnSpPr>
          <p:spPr>
            <a:xfrm flipV="1">
              <a:off x="324247" y="6066780"/>
              <a:ext cx="0" cy="29732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Прямая соединительная линия 60"/>
            <p:cNvCxnSpPr/>
            <p:nvPr/>
          </p:nvCxnSpPr>
          <p:spPr>
            <a:xfrm>
              <a:off x="4572718" y="7463542"/>
              <a:ext cx="0" cy="33143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Прямая соединительная линия 62"/>
            <p:cNvCxnSpPr/>
            <p:nvPr/>
          </p:nvCxnSpPr>
          <p:spPr>
            <a:xfrm>
              <a:off x="324247" y="7463542"/>
              <a:ext cx="0" cy="331430"/>
            </a:xfrm>
            <a:prstGeom prst="line">
              <a:avLst/>
            </a:prstGeom>
            <a:ln>
              <a:solidFill>
                <a:srgbClr val="78B4AD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TextBox 65"/>
          <p:cNvSpPr txBox="1"/>
          <p:nvPr/>
        </p:nvSpPr>
        <p:spPr>
          <a:xfrm>
            <a:off x="5439798" y="5465210"/>
            <a:ext cx="16706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COMPETENCES</a:t>
            </a:r>
            <a:endParaRPr lang="ru-RU" sz="1400" b="1" dirty="0">
              <a:solidFill>
                <a:schemeClr val="accent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1" name="Группа 70"/>
          <p:cNvGrpSpPr/>
          <p:nvPr/>
        </p:nvGrpSpPr>
        <p:grpSpPr>
          <a:xfrm>
            <a:off x="5247508" y="6066780"/>
            <a:ext cx="1987044" cy="90000"/>
            <a:chOff x="5247508" y="6066780"/>
            <a:chExt cx="1987044" cy="112658"/>
          </a:xfrm>
        </p:grpSpPr>
        <p:sp>
          <p:nvSpPr>
            <p:cNvPr id="69" name="Скругленный прямоугольник 68"/>
            <p:cNvSpPr/>
            <p:nvPr/>
          </p:nvSpPr>
          <p:spPr>
            <a:xfrm>
              <a:off x="5247508" y="6066780"/>
              <a:ext cx="1987044" cy="112658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0" name="Скругленный прямоугольник 69"/>
            <p:cNvSpPr/>
            <p:nvPr/>
          </p:nvSpPr>
          <p:spPr>
            <a:xfrm>
              <a:off x="5247508" y="6066780"/>
              <a:ext cx="1618499" cy="112658"/>
            </a:xfrm>
            <a:prstGeom prst="roundRect">
              <a:avLst/>
            </a:prstGeom>
            <a:solidFill>
              <a:srgbClr val="78B4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2" name="Группа 71"/>
          <p:cNvGrpSpPr/>
          <p:nvPr/>
        </p:nvGrpSpPr>
        <p:grpSpPr>
          <a:xfrm>
            <a:off x="5247508" y="6385231"/>
            <a:ext cx="1987044" cy="90000"/>
            <a:chOff x="5247508" y="6066780"/>
            <a:chExt cx="1987044" cy="112658"/>
          </a:xfrm>
        </p:grpSpPr>
        <p:sp>
          <p:nvSpPr>
            <p:cNvPr id="73" name="Скругленный прямоугольник 72"/>
            <p:cNvSpPr/>
            <p:nvPr/>
          </p:nvSpPr>
          <p:spPr>
            <a:xfrm>
              <a:off x="5247508" y="6066780"/>
              <a:ext cx="1987044" cy="112658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Скругленный прямоугольник 73"/>
            <p:cNvSpPr/>
            <p:nvPr/>
          </p:nvSpPr>
          <p:spPr>
            <a:xfrm>
              <a:off x="5247508" y="6066780"/>
              <a:ext cx="1773483" cy="112658"/>
            </a:xfrm>
            <a:prstGeom prst="roundRect">
              <a:avLst/>
            </a:prstGeom>
            <a:solidFill>
              <a:srgbClr val="78B4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5" name="Группа 74"/>
          <p:cNvGrpSpPr/>
          <p:nvPr/>
        </p:nvGrpSpPr>
        <p:grpSpPr>
          <a:xfrm>
            <a:off x="5247508" y="6703682"/>
            <a:ext cx="1987044" cy="90000"/>
            <a:chOff x="5247508" y="6066780"/>
            <a:chExt cx="1987044" cy="112658"/>
          </a:xfrm>
        </p:grpSpPr>
        <p:sp>
          <p:nvSpPr>
            <p:cNvPr id="76" name="Скругленный прямоугольник 75"/>
            <p:cNvSpPr/>
            <p:nvPr/>
          </p:nvSpPr>
          <p:spPr>
            <a:xfrm>
              <a:off x="5247508" y="6066780"/>
              <a:ext cx="1987044" cy="112658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7" name="Скругленный прямоугольник 76"/>
            <p:cNvSpPr/>
            <p:nvPr/>
          </p:nvSpPr>
          <p:spPr>
            <a:xfrm>
              <a:off x="5247509" y="6066780"/>
              <a:ext cx="1282476" cy="112658"/>
            </a:xfrm>
            <a:prstGeom prst="roundRect">
              <a:avLst/>
            </a:prstGeom>
            <a:solidFill>
              <a:srgbClr val="78B4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8" name="Группа 77"/>
          <p:cNvGrpSpPr/>
          <p:nvPr/>
        </p:nvGrpSpPr>
        <p:grpSpPr>
          <a:xfrm>
            <a:off x="5247508" y="7022133"/>
            <a:ext cx="1987044" cy="90000"/>
            <a:chOff x="5247508" y="6066780"/>
            <a:chExt cx="1987044" cy="112658"/>
          </a:xfrm>
        </p:grpSpPr>
        <p:sp>
          <p:nvSpPr>
            <p:cNvPr id="79" name="Скругленный прямоугольник 78"/>
            <p:cNvSpPr/>
            <p:nvPr/>
          </p:nvSpPr>
          <p:spPr>
            <a:xfrm>
              <a:off x="5247508" y="6066780"/>
              <a:ext cx="1987044" cy="112658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0" name="Скругленный прямоугольник 79"/>
            <p:cNvSpPr/>
            <p:nvPr/>
          </p:nvSpPr>
          <p:spPr>
            <a:xfrm>
              <a:off x="5247508" y="6066780"/>
              <a:ext cx="1987044" cy="112658"/>
            </a:xfrm>
            <a:prstGeom prst="roundRect">
              <a:avLst/>
            </a:prstGeom>
            <a:solidFill>
              <a:srgbClr val="78B4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1" name="Группа 80"/>
          <p:cNvGrpSpPr/>
          <p:nvPr/>
        </p:nvGrpSpPr>
        <p:grpSpPr>
          <a:xfrm>
            <a:off x="5247508" y="7340584"/>
            <a:ext cx="1987044" cy="90000"/>
            <a:chOff x="5247508" y="6066780"/>
            <a:chExt cx="1987044" cy="112658"/>
          </a:xfrm>
        </p:grpSpPr>
        <p:sp>
          <p:nvSpPr>
            <p:cNvPr id="82" name="Скругленный прямоугольник 81"/>
            <p:cNvSpPr/>
            <p:nvPr/>
          </p:nvSpPr>
          <p:spPr>
            <a:xfrm>
              <a:off x="5247508" y="6066780"/>
              <a:ext cx="1987044" cy="112658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Скругленный прямоугольник 82"/>
            <p:cNvSpPr/>
            <p:nvPr/>
          </p:nvSpPr>
          <p:spPr>
            <a:xfrm>
              <a:off x="5247508" y="6066780"/>
              <a:ext cx="1557459" cy="112658"/>
            </a:xfrm>
            <a:prstGeom prst="roundRect">
              <a:avLst/>
            </a:prstGeom>
            <a:solidFill>
              <a:srgbClr val="78B4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4" name="Группа 83"/>
          <p:cNvGrpSpPr/>
          <p:nvPr/>
        </p:nvGrpSpPr>
        <p:grpSpPr>
          <a:xfrm>
            <a:off x="5247508" y="7659032"/>
            <a:ext cx="1987044" cy="90000"/>
            <a:chOff x="5247508" y="6066779"/>
            <a:chExt cx="1987044" cy="112659"/>
          </a:xfrm>
        </p:grpSpPr>
        <p:sp>
          <p:nvSpPr>
            <p:cNvPr id="85" name="Скругленный прямоугольник 84"/>
            <p:cNvSpPr/>
            <p:nvPr/>
          </p:nvSpPr>
          <p:spPr>
            <a:xfrm>
              <a:off x="5247508" y="6066780"/>
              <a:ext cx="1987044" cy="112658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Скругленный прямоугольник 85"/>
            <p:cNvSpPr/>
            <p:nvPr/>
          </p:nvSpPr>
          <p:spPr>
            <a:xfrm>
              <a:off x="5247508" y="6066779"/>
              <a:ext cx="1773483" cy="112659"/>
            </a:xfrm>
            <a:prstGeom prst="roundRect">
              <a:avLst/>
            </a:prstGeom>
            <a:solidFill>
              <a:srgbClr val="78B4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7" name="Прямоугольник 86"/>
          <p:cNvSpPr/>
          <p:nvPr/>
        </p:nvSpPr>
        <p:spPr>
          <a:xfrm>
            <a:off x="5158800" y="5776597"/>
            <a:ext cx="1508431" cy="1995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29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Management de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projets</a:t>
            </a:r>
            <a:endParaRPr lang="en-US" sz="9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229000"/>
              </a:lnSpc>
            </a:pP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Contr</a:t>
            </a:r>
            <a:r>
              <a:rPr lang="fr-FR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ôle</a:t>
            </a:r>
            <a:r>
              <a:rPr lang="fr-FR" sz="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qualité</a:t>
            </a:r>
            <a:endParaRPr lang="en-US" sz="9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229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Business development</a:t>
            </a:r>
          </a:p>
          <a:p>
            <a:pPr>
              <a:lnSpc>
                <a:spcPct val="229000"/>
              </a:lnSpc>
            </a:pP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Créatif</a:t>
            </a: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publiciaire</a:t>
            </a:r>
            <a:endParaRPr lang="en-US" sz="9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229000"/>
              </a:lnSpc>
            </a:pP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Réseaux</a:t>
            </a: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sociaux</a:t>
            </a:r>
            <a:endParaRPr lang="en-US" sz="9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229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Google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Adwords</a:t>
            </a:r>
            <a:endParaRPr lang="ru-RU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758541" y="8236892"/>
            <a:ext cx="2036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PROPOS DE MOI</a:t>
            </a:r>
            <a:endParaRPr lang="ru-RU" sz="1400" b="1" dirty="0">
              <a:solidFill>
                <a:schemeClr val="accent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95" name="Группа 94"/>
          <p:cNvGrpSpPr/>
          <p:nvPr/>
        </p:nvGrpSpPr>
        <p:grpSpPr>
          <a:xfrm>
            <a:off x="396255" y="8515052"/>
            <a:ext cx="4313683" cy="1872208"/>
            <a:chOff x="396255" y="8659068"/>
            <a:chExt cx="4313683" cy="1872208"/>
          </a:xfrm>
        </p:grpSpPr>
        <p:sp>
          <p:nvSpPr>
            <p:cNvPr id="90" name="Прямоугольная выноска 89"/>
            <p:cNvSpPr/>
            <p:nvPr/>
          </p:nvSpPr>
          <p:spPr>
            <a:xfrm>
              <a:off x="396255" y="8659068"/>
              <a:ext cx="240503" cy="458975"/>
            </a:xfrm>
            <a:custGeom>
              <a:avLst/>
              <a:gdLst>
                <a:gd name="connsiteX0" fmla="*/ 0 w 240027"/>
                <a:gd name="connsiteY0" fmla="*/ 0 h 288032"/>
                <a:gd name="connsiteX1" fmla="*/ 40005 w 240027"/>
                <a:gd name="connsiteY1" fmla="*/ 0 h 288032"/>
                <a:gd name="connsiteX2" fmla="*/ 40005 w 240027"/>
                <a:gd name="connsiteY2" fmla="*/ 0 h 288032"/>
                <a:gd name="connsiteX3" fmla="*/ 100011 w 240027"/>
                <a:gd name="connsiteY3" fmla="*/ 0 h 288032"/>
                <a:gd name="connsiteX4" fmla="*/ 240027 w 240027"/>
                <a:gd name="connsiteY4" fmla="*/ 0 h 288032"/>
                <a:gd name="connsiteX5" fmla="*/ 240027 w 240027"/>
                <a:gd name="connsiteY5" fmla="*/ 168019 h 288032"/>
                <a:gd name="connsiteX6" fmla="*/ 240027 w 240027"/>
                <a:gd name="connsiteY6" fmla="*/ 168019 h 288032"/>
                <a:gd name="connsiteX7" fmla="*/ 240027 w 240027"/>
                <a:gd name="connsiteY7" fmla="*/ 240027 h 288032"/>
                <a:gd name="connsiteX8" fmla="*/ 240027 w 240027"/>
                <a:gd name="connsiteY8" fmla="*/ 288032 h 288032"/>
                <a:gd name="connsiteX9" fmla="*/ 100011 w 240027"/>
                <a:gd name="connsiteY9" fmla="*/ 288032 h 288032"/>
                <a:gd name="connsiteX10" fmla="*/ 114459 w 240027"/>
                <a:gd name="connsiteY10" fmla="*/ 373249 h 288032"/>
                <a:gd name="connsiteX11" fmla="*/ 40005 w 240027"/>
                <a:gd name="connsiteY11" fmla="*/ 288032 h 288032"/>
                <a:gd name="connsiteX12" fmla="*/ 0 w 240027"/>
                <a:gd name="connsiteY12" fmla="*/ 288032 h 288032"/>
                <a:gd name="connsiteX13" fmla="*/ 0 w 240027"/>
                <a:gd name="connsiteY13" fmla="*/ 240027 h 288032"/>
                <a:gd name="connsiteX14" fmla="*/ 0 w 240027"/>
                <a:gd name="connsiteY14" fmla="*/ 168019 h 288032"/>
                <a:gd name="connsiteX15" fmla="*/ 0 w 240027"/>
                <a:gd name="connsiteY15" fmla="*/ 168019 h 288032"/>
                <a:gd name="connsiteX16" fmla="*/ 0 w 240027"/>
                <a:gd name="connsiteY16" fmla="*/ 0 h 288032"/>
                <a:gd name="connsiteX0" fmla="*/ 0 w 240027"/>
                <a:gd name="connsiteY0" fmla="*/ 0 h 413731"/>
                <a:gd name="connsiteX1" fmla="*/ 40005 w 240027"/>
                <a:gd name="connsiteY1" fmla="*/ 0 h 413731"/>
                <a:gd name="connsiteX2" fmla="*/ 40005 w 240027"/>
                <a:gd name="connsiteY2" fmla="*/ 0 h 413731"/>
                <a:gd name="connsiteX3" fmla="*/ 100011 w 240027"/>
                <a:gd name="connsiteY3" fmla="*/ 0 h 413731"/>
                <a:gd name="connsiteX4" fmla="*/ 240027 w 240027"/>
                <a:gd name="connsiteY4" fmla="*/ 0 h 413731"/>
                <a:gd name="connsiteX5" fmla="*/ 240027 w 240027"/>
                <a:gd name="connsiteY5" fmla="*/ 168019 h 413731"/>
                <a:gd name="connsiteX6" fmla="*/ 240027 w 240027"/>
                <a:gd name="connsiteY6" fmla="*/ 168019 h 413731"/>
                <a:gd name="connsiteX7" fmla="*/ 240027 w 240027"/>
                <a:gd name="connsiteY7" fmla="*/ 240027 h 413731"/>
                <a:gd name="connsiteX8" fmla="*/ 240027 w 240027"/>
                <a:gd name="connsiteY8" fmla="*/ 288032 h 413731"/>
                <a:gd name="connsiteX9" fmla="*/ 100011 w 240027"/>
                <a:gd name="connsiteY9" fmla="*/ 288032 h 413731"/>
                <a:gd name="connsiteX10" fmla="*/ 145415 w 240027"/>
                <a:gd name="connsiteY10" fmla="*/ 413731 h 413731"/>
                <a:gd name="connsiteX11" fmla="*/ 40005 w 240027"/>
                <a:gd name="connsiteY11" fmla="*/ 288032 h 413731"/>
                <a:gd name="connsiteX12" fmla="*/ 0 w 240027"/>
                <a:gd name="connsiteY12" fmla="*/ 288032 h 413731"/>
                <a:gd name="connsiteX13" fmla="*/ 0 w 240027"/>
                <a:gd name="connsiteY13" fmla="*/ 240027 h 413731"/>
                <a:gd name="connsiteX14" fmla="*/ 0 w 240027"/>
                <a:gd name="connsiteY14" fmla="*/ 168019 h 413731"/>
                <a:gd name="connsiteX15" fmla="*/ 0 w 240027"/>
                <a:gd name="connsiteY15" fmla="*/ 168019 h 413731"/>
                <a:gd name="connsiteX16" fmla="*/ 0 w 240027"/>
                <a:gd name="connsiteY16" fmla="*/ 0 h 413731"/>
                <a:gd name="connsiteX0" fmla="*/ 0 w 240027"/>
                <a:gd name="connsiteY0" fmla="*/ 0 h 458975"/>
                <a:gd name="connsiteX1" fmla="*/ 40005 w 240027"/>
                <a:gd name="connsiteY1" fmla="*/ 0 h 458975"/>
                <a:gd name="connsiteX2" fmla="*/ 40005 w 240027"/>
                <a:gd name="connsiteY2" fmla="*/ 0 h 458975"/>
                <a:gd name="connsiteX3" fmla="*/ 100011 w 240027"/>
                <a:gd name="connsiteY3" fmla="*/ 0 h 458975"/>
                <a:gd name="connsiteX4" fmla="*/ 240027 w 240027"/>
                <a:gd name="connsiteY4" fmla="*/ 0 h 458975"/>
                <a:gd name="connsiteX5" fmla="*/ 240027 w 240027"/>
                <a:gd name="connsiteY5" fmla="*/ 168019 h 458975"/>
                <a:gd name="connsiteX6" fmla="*/ 240027 w 240027"/>
                <a:gd name="connsiteY6" fmla="*/ 168019 h 458975"/>
                <a:gd name="connsiteX7" fmla="*/ 240027 w 240027"/>
                <a:gd name="connsiteY7" fmla="*/ 240027 h 458975"/>
                <a:gd name="connsiteX8" fmla="*/ 240027 w 240027"/>
                <a:gd name="connsiteY8" fmla="*/ 288032 h 458975"/>
                <a:gd name="connsiteX9" fmla="*/ 100011 w 240027"/>
                <a:gd name="connsiteY9" fmla="*/ 288032 h 458975"/>
                <a:gd name="connsiteX10" fmla="*/ 154940 w 240027"/>
                <a:gd name="connsiteY10" fmla="*/ 458975 h 458975"/>
                <a:gd name="connsiteX11" fmla="*/ 40005 w 240027"/>
                <a:gd name="connsiteY11" fmla="*/ 288032 h 458975"/>
                <a:gd name="connsiteX12" fmla="*/ 0 w 240027"/>
                <a:gd name="connsiteY12" fmla="*/ 288032 h 458975"/>
                <a:gd name="connsiteX13" fmla="*/ 0 w 240027"/>
                <a:gd name="connsiteY13" fmla="*/ 240027 h 458975"/>
                <a:gd name="connsiteX14" fmla="*/ 0 w 240027"/>
                <a:gd name="connsiteY14" fmla="*/ 168019 h 458975"/>
                <a:gd name="connsiteX15" fmla="*/ 0 w 240027"/>
                <a:gd name="connsiteY15" fmla="*/ 168019 h 458975"/>
                <a:gd name="connsiteX16" fmla="*/ 0 w 240027"/>
                <a:gd name="connsiteY16" fmla="*/ 0 h 458975"/>
                <a:gd name="connsiteX0" fmla="*/ 476 w 240503"/>
                <a:gd name="connsiteY0" fmla="*/ 0 h 458975"/>
                <a:gd name="connsiteX1" fmla="*/ 40481 w 240503"/>
                <a:gd name="connsiteY1" fmla="*/ 0 h 458975"/>
                <a:gd name="connsiteX2" fmla="*/ 40481 w 240503"/>
                <a:gd name="connsiteY2" fmla="*/ 0 h 458975"/>
                <a:gd name="connsiteX3" fmla="*/ 100487 w 240503"/>
                <a:gd name="connsiteY3" fmla="*/ 0 h 458975"/>
                <a:gd name="connsiteX4" fmla="*/ 240503 w 240503"/>
                <a:gd name="connsiteY4" fmla="*/ 0 h 458975"/>
                <a:gd name="connsiteX5" fmla="*/ 240503 w 240503"/>
                <a:gd name="connsiteY5" fmla="*/ 168019 h 458975"/>
                <a:gd name="connsiteX6" fmla="*/ 240503 w 240503"/>
                <a:gd name="connsiteY6" fmla="*/ 168019 h 458975"/>
                <a:gd name="connsiteX7" fmla="*/ 240503 w 240503"/>
                <a:gd name="connsiteY7" fmla="*/ 240027 h 458975"/>
                <a:gd name="connsiteX8" fmla="*/ 240503 w 240503"/>
                <a:gd name="connsiteY8" fmla="*/ 288032 h 458975"/>
                <a:gd name="connsiteX9" fmla="*/ 100487 w 240503"/>
                <a:gd name="connsiteY9" fmla="*/ 288032 h 458975"/>
                <a:gd name="connsiteX10" fmla="*/ 155416 w 240503"/>
                <a:gd name="connsiteY10" fmla="*/ 458975 h 458975"/>
                <a:gd name="connsiteX11" fmla="*/ 0 w 240503"/>
                <a:gd name="connsiteY11" fmla="*/ 283270 h 458975"/>
                <a:gd name="connsiteX12" fmla="*/ 476 w 240503"/>
                <a:gd name="connsiteY12" fmla="*/ 288032 h 458975"/>
                <a:gd name="connsiteX13" fmla="*/ 476 w 240503"/>
                <a:gd name="connsiteY13" fmla="*/ 240027 h 458975"/>
                <a:gd name="connsiteX14" fmla="*/ 476 w 240503"/>
                <a:gd name="connsiteY14" fmla="*/ 168019 h 458975"/>
                <a:gd name="connsiteX15" fmla="*/ 476 w 240503"/>
                <a:gd name="connsiteY15" fmla="*/ 168019 h 458975"/>
                <a:gd name="connsiteX16" fmla="*/ 476 w 240503"/>
                <a:gd name="connsiteY16" fmla="*/ 0 h 458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40503" h="458975">
                  <a:moveTo>
                    <a:pt x="476" y="0"/>
                  </a:moveTo>
                  <a:lnTo>
                    <a:pt x="40481" y="0"/>
                  </a:lnTo>
                  <a:lnTo>
                    <a:pt x="40481" y="0"/>
                  </a:lnTo>
                  <a:lnTo>
                    <a:pt x="100487" y="0"/>
                  </a:lnTo>
                  <a:lnTo>
                    <a:pt x="240503" y="0"/>
                  </a:lnTo>
                  <a:lnTo>
                    <a:pt x="240503" y="168019"/>
                  </a:lnTo>
                  <a:lnTo>
                    <a:pt x="240503" y="168019"/>
                  </a:lnTo>
                  <a:lnTo>
                    <a:pt x="240503" y="240027"/>
                  </a:lnTo>
                  <a:lnTo>
                    <a:pt x="240503" y="288032"/>
                  </a:lnTo>
                  <a:lnTo>
                    <a:pt x="100487" y="288032"/>
                  </a:lnTo>
                  <a:lnTo>
                    <a:pt x="155416" y="458975"/>
                  </a:lnTo>
                  <a:lnTo>
                    <a:pt x="0" y="283270"/>
                  </a:lnTo>
                  <a:cubicBezTo>
                    <a:pt x="159" y="284857"/>
                    <a:pt x="317" y="286445"/>
                    <a:pt x="476" y="288032"/>
                  </a:cubicBezTo>
                  <a:lnTo>
                    <a:pt x="476" y="240027"/>
                  </a:lnTo>
                  <a:lnTo>
                    <a:pt x="476" y="168019"/>
                  </a:lnTo>
                  <a:lnTo>
                    <a:pt x="476" y="168019"/>
                  </a:lnTo>
                  <a:lnTo>
                    <a:pt x="476" y="0"/>
                  </a:lnTo>
                  <a:close/>
                </a:path>
              </a:pathLst>
            </a:custGeom>
            <a:solidFill>
              <a:srgbClr val="78B4AD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Прямоугольник 88"/>
            <p:cNvSpPr/>
            <p:nvPr/>
          </p:nvSpPr>
          <p:spPr>
            <a:xfrm>
              <a:off x="925475" y="9091919"/>
              <a:ext cx="3255243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85800">
                <a:defRPr/>
              </a:pPr>
              <a:r>
                <a:rPr lang="fr-FR" sz="105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Décrivez en quelques lignes vos compétences clés pour le poste et vos objectifs de carrière. Vous pouvez les mettre en forme à l’aide de puces ou les laisser sous forme de texte </a:t>
              </a:r>
              <a:r>
                <a:rPr lang="fr-FR" sz="1050" i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plein. </a:t>
              </a:r>
            </a:p>
            <a:p>
              <a:pPr defTabSz="685800">
                <a:defRPr/>
              </a:pPr>
              <a:endParaRPr lang="fr-FR" sz="1050" i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 defTabSz="685800">
                <a:defRPr/>
              </a:pPr>
              <a:r>
                <a:rPr lang="fr-FR" sz="1050" i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Cet </a:t>
              </a:r>
              <a:r>
                <a:rPr lang="fr-FR" sz="1050" i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espace peut servir de début d’introduction à votre lettre de motivation soyez précis, imaginatif et mettez en valeur votre potentiel professionnel.</a:t>
              </a:r>
            </a:p>
          </p:txBody>
        </p:sp>
        <p:sp>
          <p:nvSpPr>
            <p:cNvPr id="91" name="Прямоугольная выноска 89"/>
            <p:cNvSpPr/>
            <p:nvPr/>
          </p:nvSpPr>
          <p:spPr>
            <a:xfrm>
              <a:off x="684972" y="8659068"/>
              <a:ext cx="240503" cy="458975"/>
            </a:xfrm>
            <a:custGeom>
              <a:avLst/>
              <a:gdLst>
                <a:gd name="connsiteX0" fmla="*/ 0 w 240027"/>
                <a:gd name="connsiteY0" fmla="*/ 0 h 288032"/>
                <a:gd name="connsiteX1" fmla="*/ 40005 w 240027"/>
                <a:gd name="connsiteY1" fmla="*/ 0 h 288032"/>
                <a:gd name="connsiteX2" fmla="*/ 40005 w 240027"/>
                <a:gd name="connsiteY2" fmla="*/ 0 h 288032"/>
                <a:gd name="connsiteX3" fmla="*/ 100011 w 240027"/>
                <a:gd name="connsiteY3" fmla="*/ 0 h 288032"/>
                <a:gd name="connsiteX4" fmla="*/ 240027 w 240027"/>
                <a:gd name="connsiteY4" fmla="*/ 0 h 288032"/>
                <a:gd name="connsiteX5" fmla="*/ 240027 w 240027"/>
                <a:gd name="connsiteY5" fmla="*/ 168019 h 288032"/>
                <a:gd name="connsiteX6" fmla="*/ 240027 w 240027"/>
                <a:gd name="connsiteY6" fmla="*/ 168019 h 288032"/>
                <a:gd name="connsiteX7" fmla="*/ 240027 w 240027"/>
                <a:gd name="connsiteY7" fmla="*/ 240027 h 288032"/>
                <a:gd name="connsiteX8" fmla="*/ 240027 w 240027"/>
                <a:gd name="connsiteY8" fmla="*/ 288032 h 288032"/>
                <a:gd name="connsiteX9" fmla="*/ 100011 w 240027"/>
                <a:gd name="connsiteY9" fmla="*/ 288032 h 288032"/>
                <a:gd name="connsiteX10" fmla="*/ 114459 w 240027"/>
                <a:gd name="connsiteY10" fmla="*/ 373249 h 288032"/>
                <a:gd name="connsiteX11" fmla="*/ 40005 w 240027"/>
                <a:gd name="connsiteY11" fmla="*/ 288032 h 288032"/>
                <a:gd name="connsiteX12" fmla="*/ 0 w 240027"/>
                <a:gd name="connsiteY12" fmla="*/ 288032 h 288032"/>
                <a:gd name="connsiteX13" fmla="*/ 0 w 240027"/>
                <a:gd name="connsiteY13" fmla="*/ 240027 h 288032"/>
                <a:gd name="connsiteX14" fmla="*/ 0 w 240027"/>
                <a:gd name="connsiteY14" fmla="*/ 168019 h 288032"/>
                <a:gd name="connsiteX15" fmla="*/ 0 w 240027"/>
                <a:gd name="connsiteY15" fmla="*/ 168019 h 288032"/>
                <a:gd name="connsiteX16" fmla="*/ 0 w 240027"/>
                <a:gd name="connsiteY16" fmla="*/ 0 h 288032"/>
                <a:gd name="connsiteX0" fmla="*/ 0 w 240027"/>
                <a:gd name="connsiteY0" fmla="*/ 0 h 413731"/>
                <a:gd name="connsiteX1" fmla="*/ 40005 w 240027"/>
                <a:gd name="connsiteY1" fmla="*/ 0 h 413731"/>
                <a:gd name="connsiteX2" fmla="*/ 40005 w 240027"/>
                <a:gd name="connsiteY2" fmla="*/ 0 h 413731"/>
                <a:gd name="connsiteX3" fmla="*/ 100011 w 240027"/>
                <a:gd name="connsiteY3" fmla="*/ 0 h 413731"/>
                <a:gd name="connsiteX4" fmla="*/ 240027 w 240027"/>
                <a:gd name="connsiteY4" fmla="*/ 0 h 413731"/>
                <a:gd name="connsiteX5" fmla="*/ 240027 w 240027"/>
                <a:gd name="connsiteY5" fmla="*/ 168019 h 413731"/>
                <a:gd name="connsiteX6" fmla="*/ 240027 w 240027"/>
                <a:gd name="connsiteY6" fmla="*/ 168019 h 413731"/>
                <a:gd name="connsiteX7" fmla="*/ 240027 w 240027"/>
                <a:gd name="connsiteY7" fmla="*/ 240027 h 413731"/>
                <a:gd name="connsiteX8" fmla="*/ 240027 w 240027"/>
                <a:gd name="connsiteY8" fmla="*/ 288032 h 413731"/>
                <a:gd name="connsiteX9" fmla="*/ 100011 w 240027"/>
                <a:gd name="connsiteY9" fmla="*/ 288032 h 413731"/>
                <a:gd name="connsiteX10" fmla="*/ 145415 w 240027"/>
                <a:gd name="connsiteY10" fmla="*/ 413731 h 413731"/>
                <a:gd name="connsiteX11" fmla="*/ 40005 w 240027"/>
                <a:gd name="connsiteY11" fmla="*/ 288032 h 413731"/>
                <a:gd name="connsiteX12" fmla="*/ 0 w 240027"/>
                <a:gd name="connsiteY12" fmla="*/ 288032 h 413731"/>
                <a:gd name="connsiteX13" fmla="*/ 0 w 240027"/>
                <a:gd name="connsiteY13" fmla="*/ 240027 h 413731"/>
                <a:gd name="connsiteX14" fmla="*/ 0 w 240027"/>
                <a:gd name="connsiteY14" fmla="*/ 168019 h 413731"/>
                <a:gd name="connsiteX15" fmla="*/ 0 w 240027"/>
                <a:gd name="connsiteY15" fmla="*/ 168019 h 413731"/>
                <a:gd name="connsiteX16" fmla="*/ 0 w 240027"/>
                <a:gd name="connsiteY16" fmla="*/ 0 h 413731"/>
                <a:gd name="connsiteX0" fmla="*/ 0 w 240027"/>
                <a:gd name="connsiteY0" fmla="*/ 0 h 458975"/>
                <a:gd name="connsiteX1" fmla="*/ 40005 w 240027"/>
                <a:gd name="connsiteY1" fmla="*/ 0 h 458975"/>
                <a:gd name="connsiteX2" fmla="*/ 40005 w 240027"/>
                <a:gd name="connsiteY2" fmla="*/ 0 h 458975"/>
                <a:gd name="connsiteX3" fmla="*/ 100011 w 240027"/>
                <a:gd name="connsiteY3" fmla="*/ 0 h 458975"/>
                <a:gd name="connsiteX4" fmla="*/ 240027 w 240027"/>
                <a:gd name="connsiteY4" fmla="*/ 0 h 458975"/>
                <a:gd name="connsiteX5" fmla="*/ 240027 w 240027"/>
                <a:gd name="connsiteY5" fmla="*/ 168019 h 458975"/>
                <a:gd name="connsiteX6" fmla="*/ 240027 w 240027"/>
                <a:gd name="connsiteY6" fmla="*/ 168019 h 458975"/>
                <a:gd name="connsiteX7" fmla="*/ 240027 w 240027"/>
                <a:gd name="connsiteY7" fmla="*/ 240027 h 458975"/>
                <a:gd name="connsiteX8" fmla="*/ 240027 w 240027"/>
                <a:gd name="connsiteY8" fmla="*/ 288032 h 458975"/>
                <a:gd name="connsiteX9" fmla="*/ 100011 w 240027"/>
                <a:gd name="connsiteY9" fmla="*/ 288032 h 458975"/>
                <a:gd name="connsiteX10" fmla="*/ 154940 w 240027"/>
                <a:gd name="connsiteY10" fmla="*/ 458975 h 458975"/>
                <a:gd name="connsiteX11" fmla="*/ 40005 w 240027"/>
                <a:gd name="connsiteY11" fmla="*/ 288032 h 458975"/>
                <a:gd name="connsiteX12" fmla="*/ 0 w 240027"/>
                <a:gd name="connsiteY12" fmla="*/ 288032 h 458975"/>
                <a:gd name="connsiteX13" fmla="*/ 0 w 240027"/>
                <a:gd name="connsiteY13" fmla="*/ 240027 h 458975"/>
                <a:gd name="connsiteX14" fmla="*/ 0 w 240027"/>
                <a:gd name="connsiteY14" fmla="*/ 168019 h 458975"/>
                <a:gd name="connsiteX15" fmla="*/ 0 w 240027"/>
                <a:gd name="connsiteY15" fmla="*/ 168019 h 458975"/>
                <a:gd name="connsiteX16" fmla="*/ 0 w 240027"/>
                <a:gd name="connsiteY16" fmla="*/ 0 h 458975"/>
                <a:gd name="connsiteX0" fmla="*/ 476 w 240503"/>
                <a:gd name="connsiteY0" fmla="*/ 0 h 458975"/>
                <a:gd name="connsiteX1" fmla="*/ 40481 w 240503"/>
                <a:gd name="connsiteY1" fmla="*/ 0 h 458975"/>
                <a:gd name="connsiteX2" fmla="*/ 40481 w 240503"/>
                <a:gd name="connsiteY2" fmla="*/ 0 h 458975"/>
                <a:gd name="connsiteX3" fmla="*/ 100487 w 240503"/>
                <a:gd name="connsiteY3" fmla="*/ 0 h 458975"/>
                <a:gd name="connsiteX4" fmla="*/ 240503 w 240503"/>
                <a:gd name="connsiteY4" fmla="*/ 0 h 458975"/>
                <a:gd name="connsiteX5" fmla="*/ 240503 w 240503"/>
                <a:gd name="connsiteY5" fmla="*/ 168019 h 458975"/>
                <a:gd name="connsiteX6" fmla="*/ 240503 w 240503"/>
                <a:gd name="connsiteY6" fmla="*/ 168019 h 458975"/>
                <a:gd name="connsiteX7" fmla="*/ 240503 w 240503"/>
                <a:gd name="connsiteY7" fmla="*/ 240027 h 458975"/>
                <a:gd name="connsiteX8" fmla="*/ 240503 w 240503"/>
                <a:gd name="connsiteY8" fmla="*/ 288032 h 458975"/>
                <a:gd name="connsiteX9" fmla="*/ 100487 w 240503"/>
                <a:gd name="connsiteY9" fmla="*/ 288032 h 458975"/>
                <a:gd name="connsiteX10" fmla="*/ 155416 w 240503"/>
                <a:gd name="connsiteY10" fmla="*/ 458975 h 458975"/>
                <a:gd name="connsiteX11" fmla="*/ 0 w 240503"/>
                <a:gd name="connsiteY11" fmla="*/ 283270 h 458975"/>
                <a:gd name="connsiteX12" fmla="*/ 476 w 240503"/>
                <a:gd name="connsiteY12" fmla="*/ 288032 h 458975"/>
                <a:gd name="connsiteX13" fmla="*/ 476 w 240503"/>
                <a:gd name="connsiteY13" fmla="*/ 240027 h 458975"/>
                <a:gd name="connsiteX14" fmla="*/ 476 w 240503"/>
                <a:gd name="connsiteY14" fmla="*/ 168019 h 458975"/>
                <a:gd name="connsiteX15" fmla="*/ 476 w 240503"/>
                <a:gd name="connsiteY15" fmla="*/ 168019 h 458975"/>
                <a:gd name="connsiteX16" fmla="*/ 476 w 240503"/>
                <a:gd name="connsiteY16" fmla="*/ 0 h 458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40503" h="458975">
                  <a:moveTo>
                    <a:pt x="476" y="0"/>
                  </a:moveTo>
                  <a:lnTo>
                    <a:pt x="40481" y="0"/>
                  </a:lnTo>
                  <a:lnTo>
                    <a:pt x="40481" y="0"/>
                  </a:lnTo>
                  <a:lnTo>
                    <a:pt x="100487" y="0"/>
                  </a:lnTo>
                  <a:lnTo>
                    <a:pt x="240503" y="0"/>
                  </a:lnTo>
                  <a:lnTo>
                    <a:pt x="240503" y="168019"/>
                  </a:lnTo>
                  <a:lnTo>
                    <a:pt x="240503" y="168019"/>
                  </a:lnTo>
                  <a:lnTo>
                    <a:pt x="240503" y="240027"/>
                  </a:lnTo>
                  <a:lnTo>
                    <a:pt x="240503" y="288032"/>
                  </a:lnTo>
                  <a:lnTo>
                    <a:pt x="100487" y="288032"/>
                  </a:lnTo>
                  <a:lnTo>
                    <a:pt x="155416" y="458975"/>
                  </a:lnTo>
                  <a:lnTo>
                    <a:pt x="0" y="283270"/>
                  </a:lnTo>
                  <a:cubicBezTo>
                    <a:pt x="159" y="284857"/>
                    <a:pt x="317" y="286445"/>
                    <a:pt x="476" y="288032"/>
                  </a:cubicBezTo>
                  <a:lnTo>
                    <a:pt x="476" y="240027"/>
                  </a:lnTo>
                  <a:lnTo>
                    <a:pt x="476" y="168019"/>
                  </a:lnTo>
                  <a:lnTo>
                    <a:pt x="476" y="168019"/>
                  </a:lnTo>
                  <a:lnTo>
                    <a:pt x="476" y="0"/>
                  </a:lnTo>
                  <a:close/>
                </a:path>
              </a:pathLst>
            </a:custGeom>
            <a:solidFill>
              <a:srgbClr val="78B4AD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94" name="Группа 93"/>
            <p:cNvGrpSpPr/>
            <p:nvPr/>
          </p:nvGrpSpPr>
          <p:grpSpPr>
            <a:xfrm flipH="1" flipV="1">
              <a:off x="4180718" y="10072301"/>
              <a:ext cx="529220" cy="458975"/>
              <a:chOff x="10764722" y="8450470"/>
              <a:chExt cx="529220" cy="458975"/>
            </a:xfrm>
          </p:grpSpPr>
          <p:sp>
            <p:nvSpPr>
              <p:cNvPr id="92" name="Прямоугольная выноска 89"/>
              <p:cNvSpPr/>
              <p:nvPr/>
            </p:nvSpPr>
            <p:spPr>
              <a:xfrm>
                <a:off x="10764722" y="8450470"/>
                <a:ext cx="240503" cy="458975"/>
              </a:xfrm>
              <a:custGeom>
                <a:avLst/>
                <a:gdLst>
                  <a:gd name="connsiteX0" fmla="*/ 0 w 240027"/>
                  <a:gd name="connsiteY0" fmla="*/ 0 h 288032"/>
                  <a:gd name="connsiteX1" fmla="*/ 40005 w 240027"/>
                  <a:gd name="connsiteY1" fmla="*/ 0 h 288032"/>
                  <a:gd name="connsiteX2" fmla="*/ 40005 w 240027"/>
                  <a:gd name="connsiteY2" fmla="*/ 0 h 288032"/>
                  <a:gd name="connsiteX3" fmla="*/ 100011 w 240027"/>
                  <a:gd name="connsiteY3" fmla="*/ 0 h 288032"/>
                  <a:gd name="connsiteX4" fmla="*/ 240027 w 240027"/>
                  <a:gd name="connsiteY4" fmla="*/ 0 h 288032"/>
                  <a:gd name="connsiteX5" fmla="*/ 240027 w 240027"/>
                  <a:gd name="connsiteY5" fmla="*/ 168019 h 288032"/>
                  <a:gd name="connsiteX6" fmla="*/ 240027 w 240027"/>
                  <a:gd name="connsiteY6" fmla="*/ 168019 h 288032"/>
                  <a:gd name="connsiteX7" fmla="*/ 240027 w 240027"/>
                  <a:gd name="connsiteY7" fmla="*/ 240027 h 288032"/>
                  <a:gd name="connsiteX8" fmla="*/ 240027 w 240027"/>
                  <a:gd name="connsiteY8" fmla="*/ 288032 h 288032"/>
                  <a:gd name="connsiteX9" fmla="*/ 100011 w 240027"/>
                  <a:gd name="connsiteY9" fmla="*/ 288032 h 288032"/>
                  <a:gd name="connsiteX10" fmla="*/ 114459 w 240027"/>
                  <a:gd name="connsiteY10" fmla="*/ 373249 h 288032"/>
                  <a:gd name="connsiteX11" fmla="*/ 40005 w 240027"/>
                  <a:gd name="connsiteY11" fmla="*/ 288032 h 288032"/>
                  <a:gd name="connsiteX12" fmla="*/ 0 w 240027"/>
                  <a:gd name="connsiteY12" fmla="*/ 288032 h 288032"/>
                  <a:gd name="connsiteX13" fmla="*/ 0 w 240027"/>
                  <a:gd name="connsiteY13" fmla="*/ 240027 h 288032"/>
                  <a:gd name="connsiteX14" fmla="*/ 0 w 240027"/>
                  <a:gd name="connsiteY14" fmla="*/ 168019 h 288032"/>
                  <a:gd name="connsiteX15" fmla="*/ 0 w 240027"/>
                  <a:gd name="connsiteY15" fmla="*/ 168019 h 288032"/>
                  <a:gd name="connsiteX16" fmla="*/ 0 w 240027"/>
                  <a:gd name="connsiteY16" fmla="*/ 0 h 288032"/>
                  <a:gd name="connsiteX0" fmla="*/ 0 w 240027"/>
                  <a:gd name="connsiteY0" fmla="*/ 0 h 413731"/>
                  <a:gd name="connsiteX1" fmla="*/ 40005 w 240027"/>
                  <a:gd name="connsiteY1" fmla="*/ 0 h 413731"/>
                  <a:gd name="connsiteX2" fmla="*/ 40005 w 240027"/>
                  <a:gd name="connsiteY2" fmla="*/ 0 h 413731"/>
                  <a:gd name="connsiteX3" fmla="*/ 100011 w 240027"/>
                  <a:gd name="connsiteY3" fmla="*/ 0 h 413731"/>
                  <a:gd name="connsiteX4" fmla="*/ 240027 w 240027"/>
                  <a:gd name="connsiteY4" fmla="*/ 0 h 413731"/>
                  <a:gd name="connsiteX5" fmla="*/ 240027 w 240027"/>
                  <a:gd name="connsiteY5" fmla="*/ 168019 h 413731"/>
                  <a:gd name="connsiteX6" fmla="*/ 240027 w 240027"/>
                  <a:gd name="connsiteY6" fmla="*/ 168019 h 413731"/>
                  <a:gd name="connsiteX7" fmla="*/ 240027 w 240027"/>
                  <a:gd name="connsiteY7" fmla="*/ 240027 h 413731"/>
                  <a:gd name="connsiteX8" fmla="*/ 240027 w 240027"/>
                  <a:gd name="connsiteY8" fmla="*/ 288032 h 413731"/>
                  <a:gd name="connsiteX9" fmla="*/ 100011 w 240027"/>
                  <a:gd name="connsiteY9" fmla="*/ 288032 h 413731"/>
                  <a:gd name="connsiteX10" fmla="*/ 145415 w 240027"/>
                  <a:gd name="connsiteY10" fmla="*/ 413731 h 413731"/>
                  <a:gd name="connsiteX11" fmla="*/ 40005 w 240027"/>
                  <a:gd name="connsiteY11" fmla="*/ 288032 h 413731"/>
                  <a:gd name="connsiteX12" fmla="*/ 0 w 240027"/>
                  <a:gd name="connsiteY12" fmla="*/ 288032 h 413731"/>
                  <a:gd name="connsiteX13" fmla="*/ 0 w 240027"/>
                  <a:gd name="connsiteY13" fmla="*/ 240027 h 413731"/>
                  <a:gd name="connsiteX14" fmla="*/ 0 w 240027"/>
                  <a:gd name="connsiteY14" fmla="*/ 168019 h 413731"/>
                  <a:gd name="connsiteX15" fmla="*/ 0 w 240027"/>
                  <a:gd name="connsiteY15" fmla="*/ 168019 h 413731"/>
                  <a:gd name="connsiteX16" fmla="*/ 0 w 240027"/>
                  <a:gd name="connsiteY16" fmla="*/ 0 h 413731"/>
                  <a:gd name="connsiteX0" fmla="*/ 0 w 240027"/>
                  <a:gd name="connsiteY0" fmla="*/ 0 h 458975"/>
                  <a:gd name="connsiteX1" fmla="*/ 40005 w 240027"/>
                  <a:gd name="connsiteY1" fmla="*/ 0 h 458975"/>
                  <a:gd name="connsiteX2" fmla="*/ 40005 w 240027"/>
                  <a:gd name="connsiteY2" fmla="*/ 0 h 458975"/>
                  <a:gd name="connsiteX3" fmla="*/ 100011 w 240027"/>
                  <a:gd name="connsiteY3" fmla="*/ 0 h 458975"/>
                  <a:gd name="connsiteX4" fmla="*/ 240027 w 240027"/>
                  <a:gd name="connsiteY4" fmla="*/ 0 h 458975"/>
                  <a:gd name="connsiteX5" fmla="*/ 240027 w 240027"/>
                  <a:gd name="connsiteY5" fmla="*/ 168019 h 458975"/>
                  <a:gd name="connsiteX6" fmla="*/ 240027 w 240027"/>
                  <a:gd name="connsiteY6" fmla="*/ 168019 h 458975"/>
                  <a:gd name="connsiteX7" fmla="*/ 240027 w 240027"/>
                  <a:gd name="connsiteY7" fmla="*/ 240027 h 458975"/>
                  <a:gd name="connsiteX8" fmla="*/ 240027 w 240027"/>
                  <a:gd name="connsiteY8" fmla="*/ 288032 h 458975"/>
                  <a:gd name="connsiteX9" fmla="*/ 100011 w 240027"/>
                  <a:gd name="connsiteY9" fmla="*/ 288032 h 458975"/>
                  <a:gd name="connsiteX10" fmla="*/ 154940 w 240027"/>
                  <a:gd name="connsiteY10" fmla="*/ 458975 h 458975"/>
                  <a:gd name="connsiteX11" fmla="*/ 40005 w 240027"/>
                  <a:gd name="connsiteY11" fmla="*/ 288032 h 458975"/>
                  <a:gd name="connsiteX12" fmla="*/ 0 w 240027"/>
                  <a:gd name="connsiteY12" fmla="*/ 288032 h 458975"/>
                  <a:gd name="connsiteX13" fmla="*/ 0 w 240027"/>
                  <a:gd name="connsiteY13" fmla="*/ 240027 h 458975"/>
                  <a:gd name="connsiteX14" fmla="*/ 0 w 240027"/>
                  <a:gd name="connsiteY14" fmla="*/ 168019 h 458975"/>
                  <a:gd name="connsiteX15" fmla="*/ 0 w 240027"/>
                  <a:gd name="connsiteY15" fmla="*/ 168019 h 458975"/>
                  <a:gd name="connsiteX16" fmla="*/ 0 w 240027"/>
                  <a:gd name="connsiteY16" fmla="*/ 0 h 458975"/>
                  <a:gd name="connsiteX0" fmla="*/ 476 w 240503"/>
                  <a:gd name="connsiteY0" fmla="*/ 0 h 458975"/>
                  <a:gd name="connsiteX1" fmla="*/ 40481 w 240503"/>
                  <a:gd name="connsiteY1" fmla="*/ 0 h 458975"/>
                  <a:gd name="connsiteX2" fmla="*/ 40481 w 240503"/>
                  <a:gd name="connsiteY2" fmla="*/ 0 h 458975"/>
                  <a:gd name="connsiteX3" fmla="*/ 100487 w 240503"/>
                  <a:gd name="connsiteY3" fmla="*/ 0 h 458975"/>
                  <a:gd name="connsiteX4" fmla="*/ 240503 w 240503"/>
                  <a:gd name="connsiteY4" fmla="*/ 0 h 458975"/>
                  <a:gd name="connsiteX5" fmla="*/ 240503 w 240503"/>
                  <a:gd name="connsiteY5" fmla="*/ 168019 h 458975"/>
                  <a:gd name="connsiteX6" fmla="*/ 240503 w 240503"/>
                  <a:gd name="connsiteY6" fmla="*/ 168019 h 458975"/>
                  <a:gd name="connsiteX7" fmla="*/ 240503 w 240503"/>
                  <a:gd name="connsiteY7" fmla="*/ 240027 h 458975"/>
                  <a:gd name="connsiteX8" fmla="*/ 240503 w 240503"/>
                  <a:gd name="connsiteY8" fmla="*/ 288032 h 458975"/>
                  <a:gd name="connsiteX9" fmla="*/ 100487 w 240503"/>
                  <a:gd name="connsiteY9" fmla="*/ 288032 h 458975"/>
                  <a:gd name="connsiteX10" fmla="*/ 155416 w 240503"/>
                  <a:gd name="connsiteY10" fmla="*/ 458975 h 458975"/>
                  <a:gd name="connsiteX11" fmla="*/ 0 w 240503"/>
                  <a:gd name="connsiteY11" fmla="*/ 283270 h 458975"/>
                  <a:gd name="connsiteX12" fmla="*/ 476 w 240503"/>
                  <a:gd name="connsiteY12" fmla="*/ 288032 h 458975"/>
                  <a:gd name="connsiteX13" fmla="*/ 476 w 240503"/>
                  <a:gd name="connsiteY13" fmla="*/ 240027 h 458975"/>
                  <a:gd name="connsiteX14" fmla="*/ 476 w 240503"/>
                  <a:gd name="connsiteY14" fmla="*/ 168019 h 458975"/>
                  <a:gd name="connsiteX15" fmla="*/ 476 w 240503"/>
                  <a:gd name="connsiteY15" fmla="*/ 168019 h 458975"/>
                  <a:gd name="connsiteX16" fmla="*/ 476 w 240503"/>
                  <a:gd name="connsiteY16" fmla="*/ 0 h 458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40503" h="458975">
                    <a:moveTo>
                      <a:pt x="476" y="0"/>
                    </a:moveTo>
                    <a:lnTo>
                      <a:pt x="40481" y="0"/>
                    </a:lnTo>
                    <a:lnTo>
                      <a:pt x="40481" y="0"/>
                    </a:lnTo>
                    <a:lnTo>
                      <a:pt x="100487" y="0"/>
                    </a:lnTo>
                    <a:lnTo>
                      <a:pt x="240503" y="0"/>
                    </a:lnTo>
                    <a:lnTo>
                      <a:pt x="240503" y="168019"/>
                    </a:lnTo>
                    <a:lnTo>
                      <a:pt x="240503" y="168019"/>
                    </a:lnTo>
                    <a:lnTo>
                      <a:pt x="240503" y="240027"/>
                    </a:lnTo>
                    <a:lnTo>
                      <a:pt x="240503" y="288032"/>
                    </a:lnTo>
                    <a:lnTo>
                      <a:pt x="100487" y="288032"/>
                    </a:lnTo>
                    <a:lnTo>
                      <a:pt x="155416" y="458975"/>
                    </a:lnTo>
                    <a:lnTo>
                      <a:pt x="0" y="283270"/>
                    </a:lnTo>
                    <a:cubicBezTo>
                      <a:pt x="159" y="284857"/>
                      <a:pt x="317" y="286445"/>
                      <a:pt x="476" y="288032"/>
                    </a:cubicBezTo>
                    <a:lnTo>
                      <a:pt x="476" y="240027"/>
                    </a:lnTo>
                    <a:lnTo>
                      <a:pt x="476" y="168019"/>
                    </a:lnTo>
                    <a:lnTo>
                      <a:pt x="476" y="168019"/>
                    </a:lnTo>
                    <a:lnTo>
                      <a:pt x="476" y="0"/>
                    </a:lnTo>
                    <a:close/>
                  </a:path>
                </a:pathLst>
              </a:custGeom>
              <a:solidFill>
                <a:srgbClr val="78B4AD">
                  <a:alpha val="6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3" name="Прямоугольная выноска 89"/>
              <p:cNvSpPr/>
              <p:nvPr/>
            </p:nvSpPr>
            <p:spPr>
              <a:xfrm>
                <a:off x="11053439" y="8450470"/>
                <a:ext cx="240503" cy="458975"/>
              </a:xfrm>
              <a:custGeom>
                <a:avLst/>
                <a:gdLst>
                  <a:gd name="connsiteX0" fmla="*/ 0 w 240027"/>
                  <a:gd name="connsiteY0" fmla="*/ 0 h 288032"/>
                  <a:gd name="connsiteX1" fmla="*/ 40005 w 240027"/>
                  <a:gd name="connsiteY1" fmla="*/ 0 h 288032"/>
                  <a:gd name="connsiteX2" fmla="*/ 40005 w 240027"/>
                  <a:gd name="connsiteY2" fmla="*/ 0 h 288032"/>
                  <a:gd name="connsiteX3" fmla="*/ 100011 w 240027"/>
                  <a:gd name="connsiteY3" fmla="*/ 0 h 288032"/>
                  <a:gd name="connsiteX4" fmla="*/ 240027 w 240027"/>
                  <a:gd name="connsiteY4" fmla="*/ 0 h 288032"/>
                  <a:gd name="connsiteX5" fmla="*/ 240027 w 240027"/>
                  <a:gd name="connsiteY5" fmla="*/ 168019 h 288032"/>
                  <a:gd name="connsiteX6" fmla="*/ 240027 w 240027"/>
                  <a:gd name="connsiteY6" fmla="*/ 168019 h 288032"/>
                  <a:gd name="connsiteX7" fmla="*/ 240027 w 240027"/>
                  <a:gd name="connsiteY7" fmla="*/ 240027 h 288032"/>
                  <a:gd name="connsiteX8" fmla="*/ 240027 w 240027"/>
                  <a:gd name="connsiteY8" fmla="*/ 288032 h 288032"/>
                  <a:gd name="connsiteX9" fmla="*/ 100011 w 240027"/>
                  <a:gd name="connsiteY9" fmla="*/ 288032 h 288032"/>
                  <a:gd name="connsiteX10" fmla="*/ 114459 w 240027"/>
                  <a:gd name="connsiteY10" fmla="*/ 373249 h 288032"/>
                  <a:gd name="connsiteX11" fmla="*/ 40005 w 240027"/>
                  <a:gd name="connsiteY11" fmla="*/ 288032 h 288032"/>
                  <a:gd name="connsiteX12" fmla="*/ 0 w 240027"/>
                  <a:gd name="connsiteY12" fmla="*/ 288032 h 288032"/>
                  <a:gd name="connsiteX13" fmla="*/ 0 w 240027"/>
                  <a:gd name="connsiteY13" fmla="*/ 240027 h 288032"/>
                  <a:gd name="connsiteX14" fmla="*/ 0 w 240027"/>
                  <a:gd name="connsiteY14" fmla="*/ 168019 h 288032"/>
                  <a:gd name="connsiteX15" fmla="*/ 0 w 240027"/>
                  <a:gd name="connsiteY15" fmla="*/ 168019 h 288032"/>
                  <a:gd name="connsiteX16" fmla="*/ 0 w 240027"/>
                  <a:gd name="connsiteY16" fmla="*/ 0 h 288032"/>
                  <a:gd name="connsiteX0" fmla="*/ 0 w 240027"/>
                  <a:gd name="connsiteY0" fmla="*/ 0 h 413731"/>
                  <a:gd name="connsiteX1" fmla="*/ 40005 w 240027"/>
                  <a:gd name="connsiteY1" fmla="*/ 0 h 413731"/>
                  <a:gd name="connsiteX2" fmla="*/ 40005 w 240027"/>
                  <a:gd name="connsiteY2" fmla="*/ 0 h 413731"/>
                  <a:gd name="connsiteX3" fmla="*/ 100011 w 240027"/>
                  <a:gd name="connsiteY3" fmla="*/ 0 h 413731"/>
                  <a:gd name="connsiteX4" fmla="*/ 240027 w 240027"/>
                  <a:gd name="connsiteY4" fmla="*/ 0 h 413731"/>
                  <a:gd name="connsiteX5" fmla="*/ 240027 w 240027"/>
                  <a:gd name="connsiteY5" fmla="*/ 168019 h 413731"/>
                  <a:gd name="connsiteX6" fmla="*/ 240027 w 240027"/>
                  <a:gd name="connsiteY6" fmla="*/ 168019 h 413731"/>
                  <a:gd name="connsiteX7" fmla="*/ 240027 w 240027"/>
                  <a:gd name="connsiteY7" fmla="*/ 240027 h 413731"/>
                  <a:gd name="connsiteX8" fmla="*/ 240027 w 240027"/>
                  <a:gd name="connsiteY8" fmla="*/ 288032 h 413731"/>
                  <a:gd name="connsiteX9" fmla="*/ 100011 w 240027"/>
                  <a:gd name="connsiteY9" fmla="*/ 288032 h 413731"/>
                  <a:gd name="connsiteX10" fmla="*/ 145415 w 240027"/>
                  <a:gd name="connsiteY10" fmla="*/ 413731 h 413731"/>
                  <a:gd name="connsiteX11" fmla="*/ 40005 w 240027"/>
                  <a:gd name="connsiteY11" fmla="*/ 288032 h 413731"/>
                  <a:gd name="connsiteX12" fmla="*/ 0 w 240027"/>
                  <a:gd name="connsiteY12" fmla="*/ 288032 h 413731"/>
                  <a:gd name="connsiteX13" fmla="*/ 0 w 240027"/>
                  <a:gd name="connsiteY13" fmla="*/ 240027 h 413731"/>
                  <a:gd name="connsiteX14" fmla="*/ 0 w 240027"/>
                  <a:gd name="connsiteY14" fmla="*/ 168019 h 413731"/>
                  <a:gd name="connsiteX15" fmla="*/ 0 w 240027"/>
                  <a:gd name="connsiteY15" fmla="*/ 168019 h 413731"/>
                  <a:gd name="connsiteX16" fmla="*/ 0 w 240027"/>
                  <a:gd name="connsiteY16" fmla="*/ 0 h 413731"/>
                  <a:gd name="connsiteX0" fmla="*/ 0 w 240027"/>
                  <a:gd name="connsiteY0" fmla="*/ 0 h 458975"/>
                  <a:gd name="connsiteX1" fmla="*/ 40005 w 240027"/>
                  <a:gd name="connsiteY1" fmla="*/ 0 h 458975"/>
                  <a:gd name="connsiteX2" fmla="*/ 40005 w 240027"/>
                  <a:gd name="connsiteY2" fmla="*/ 0 h 458975"/>
                  <a:gd name="connsiteX3" fmla="*/ 100011 w 240027"/>
                  <a:gd name="connsiteY3" fmla="*/ 0 h 458975"/>
                  <a:gd name="connsiteX4" fmla="*/ 240027 w 240027"/>
                  <a:gd name="connsiteY4" fmla="*/ 0 h 458975"/>
                  <a:gd name="connsiteX5" fmla="*/ 240027 w 240027"/>
                  <a:gd name="connsiteY5" fmla="*/ 168019 h 458975"/>
                  <a:gd name="connsiteX6" fmla="*/ 240027 w 240027"/>
                  <a:gd name="connsiteY6" fmla="*/ 168019 h 458975"/>
                  <a:gd name="connsiteX7" fmla="*/ 240027 w 240027"/>
                  <a:gd name="connsiteY7" fmla="*/ 240027 h 458975"/>
                  <a:gd name="connsiteX8" fmla="*/ 240027 w 240027"/>
                  <a:gd name="connsiteY8" fmla="*/ 288032 h 458975"/>
                  <a:gd name="connsiteX9" fmla="*/ 100011 w 240027"/>
                  <a:gd name="connsiteY9" fmla="*/ 288032 h 458975"/>
                  <a:gd name="connsiteX10" fmla="*/ 154940 w 240027"/>
                  <a:gd name="connsiteY10" fmla="*/ 458975 h 458975"/>
                  <a:gd name="connsiteX11" fmla="*/ 40005 w 240027"/>
                  <a:gd name="connsiteY11" fmla="*/ 288032 h 458975"/>
                  <a:gd name="connsiteX12" fmla="*/ 0 w 240027"/>
                  <a:gd name="connsiteY12" fmla="*/ 288032 h 458975"/>
                  <a:gd name="connsiteX13" fmla="*/ 0 w 240027"/>
                  <a:gd name="connsiteY13" fmla="*/ 240027 h 458975"/>
                  <a:gd name="connsiteX14" fmla="*/ 0 w 240027"/>
                  <a:gd name="connsiteY14" fmla="*/ 168019 h 458975"/>
                  <a:gd name="connsiteX15" fmla="*/ 0 w 240027"/>
                  <a:gd name="connsiteY15" fmla="*/ 168019 h 458975"/>
                  <a:gd name="connsiteX16" fmla="*/ 0 w 240027"/>
                  <a:gd name="connsiteY16" fmla="*/ 0 h 458975"/>
                  <a:gd name="connsiteX0" fmla="*/ 476 w 240503"/>
                  <a:gd name="connsiteY0" fmla="*/ 0 h 458975"/>
                  <a:gd name="connsiteX1" fmla="*/ 40481 w 240503"/>
                  <a:gd name="connsiteY1" fmla="*/ 0 h 458975"/>
                  <a:gd name="connsiteX2" fmla="*/ 40481 w 240503"/>
                  <a:gd name="connsiteY2" fmla="*/ 0 h 458975"/>
                  <a:gd name="connsiteX3" fmla="*/ 100487 w 240503"/>
                  <a:gd name="connsiteY3" fmla="*/ 0 h 458975"/>
                  <a:gd name="connsiteX4" fmla="*/ 240503 w 240503"/>
                  <a:gd name="connsiteY4" fmla="*/ 0 h 458975"/>
                  <a:gd name="connsiteX5" fmla="*/ 240503 w 240503"/>
                  <a:gd name="connsiteY5" fmla="*/ 168019 h 458975"/>
                  <a:gd name="connsiteX6" fmla="*/ 240503 w 240503"/>
                  <a:gd name="connsiteY6" fmla="*/ 168019 h 458975"/>
                  <a:gd name="connsiteX7" fmla="*/ 240503 w 240503"/>
                  <a:gd name="connsiteY7" fmla="*/ 240027 h 458975"/>
                  <a:gd name="connsiteX8" fmla="*/ 240503 w 240503"/>
                  <a:gd name="connsiteY8" fmla="*/ 288032 h 458975"/>
                  <a:gd name="connsiteX9" fmla="*/ 100487 w 240503"/>
                  <a:gd name="connsiteY9" fmla="*/ 288032 h 458975"/>
                  <a:gd name="connsiteX10" fmla="*/ 155416 w 240503"/>
                  <a:gd name="connsiteY10" fmla="*/ 458975 h 458975"/>
                  <a:gd name="connsiteX11" fmla="*/ 0 w 240503"/>
                  <a:gd name="connsiteY11" fmla="*/ 283270 h 458975"/>
                  <a:gd name="connsiteX12" fmla="*/ 476 w 240503"/>
                  <a:gd name="connsiteY12" fmla="*/ 288032 h 458975"/>
                  <a:gd name="connsiteX13" fmla="*/ 476 w 240503"/>
                  <a:gd name="connsiteY13" fmla="*/ 240027 h 458975"/>
                  <a:gd name="connsiteX14" fmla="*/ 476 w 240503"/>
                  <a:gd name="connsiteY14" fmla="*/ 168019 h 458975"/>
                  <a:gd name="connsiteX15" fmla="*/ 476 w 240503"/>
                  <a:gd name="connsiteY15" fmla="*/ 168019 h 458975"/>
                  <a:gd name="connsiteX16" fmla="*/ 476 w 240503"/>
                  <a:gd name="connsiteY16" fmla="*/ 0 h 458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40503" h="458975">
                    <a:moveTo>
                      <a:pt x="476" y="0"/>
                    </a:moveTo>
                    <a:lnTo>
                      <a:pt x="40481" y="0"/>
                    </a:lnTo>
                    <a:lnTo>
                      <a:pt x="40481" y="0"/>
                    </a:lnTo>
                    <a:lnTo>
                      <a:pt x="100487" y="0"/>
                    </a:lnTo>
                    <a:lnTo>
                      <a:pt x="240503" y="0"/>
                    </a:lnTo>
                    <a:lnTo>
                      <a:pt x="240503" y="168019"/>
                    </a:lnTo>
                    <a:lnTo>
                      <a:pt x="240503" y="168019"/>
                    </a:lnTo>
                    <a:lnTo>
                      <a:pt x="240503" y="240027"/>
                    </a:lnTo>
                    <a:lnTo>
                      <a:pt x="240503" y="288032"/>
                    </a:lnTo>
                    <a:lnTo>
                      <a:pt x="100487" y="288032"/>
                    </a:lnTo>
                    <a:lnTo>
                      <a:pt x="155416" y="458975"/>
                    </a:lnTo>
                    <a:lnTo>
                      <a:pt x="0" y="283270"/>
                    </a:lnTo>
                    <a:cubicBezTo>
                      <a:pt x="159" y="284857"/>
                      <a:pt x="317" y="286445"/>
                      <a:pt x="476" y="288032"/>
                    </a:cubicBezTo>
                    <a:lnTo>
                      <a:pt x="476" y="240027"/>
                    </a:lnTo>
                    <a:lnTo>
                      <a:pt x="476" y="168019"/>
                    </a:lnTo>
                    <a:lnTo>
                      <a:pt x="476" y="168019"/>
                    </a:lnTo>
                    <a:lnTo>
                      <a:pt x="476" y="0"/>
                    </a:lnTo>
                    <a:close/>
                  </a:path>
                </a:pathLst>
              </a:custGeom>
              <a:solidFill>
                <a:srgbClr val="78B4AD">
                  <a:alpha val="6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56" name="Группа 55"/>
          <p:cNvGrpSpPr/>
          <p:nvPr/>
        </p:nvGrpSpPr>
        <p:grpSpPr>
          <a:xfrm>
            <a:off x="5292415" y="8659068"/>
            <a:ext cx="216408" cy="1724765"/>
            <a:chOff x="5515061" y="8659068"/>
            <a:chExt cx="216408" cy="1724765"/>
          </a:xfrm>
        </p:grpSpPr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15061" y="8659068"/>
              <a:ext cx="216408" cy="216408"/>
            </a:xfrm>
            <a:prstGeom prst="rect">
              <a:avLst/>
            </a:prstGeom>
          </p:spPr>
        </p:pic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15061" y="8960739"/>
              <a:ext cx="216408" cy="216408"/>
            </a:xfrm>
            <a:prstGeom prst="rect">
              <a:avLst/>
            </a:prstGeom>
          </p:spPr>
        </p:pic>
        <p:pic>
          <p:nvPicPr>
            <p:cNvPr id="17" name="Рисунок 1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15061" y="9262410"/>
              <a:ext cx="216408" cy="216408"/>
            </a:xfrm>
            <a:prstGeom prst="rect">
              <a:avLst/>
            </a:prstGeom>
          </p:spPr>
        </p:pic>
        <p:pic>
          <p:nvPicPr>
            <p:cNvPr id="21" name="Рисунок 20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15061" y="9564081"/>
              <a:ext cx="216408" cy="216408"/>
            </a:xfrm>
            <a:prstGeom prst="rect">
              <a:avLst/>
            </a:prstGeom>
          </p:spPr>
        </p:pic>
        <p:pic>
          <p:nvPicPr>
            <p:cNvPr id="40" name="Рисунок 39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15061" y="9865752"/>
              <a:ext cx="216408" cy="216408"/>
            </a:xfrm>
            <a:prstGeom prst="rect">
              <a:avLst/>
            </a:prstGeom>
          </p:spPr>
        </p:pic>
        <p:pic>
          <p:nvPicPr>
            <p:cNvPr id="42" name="Рисунок 4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15061" y="10167425"/>
              <a:ext cx="216408" cy="216408"/>
            </a:xfrm>
            <a:prstGeom prst="rect">
              <a:avLst/>
            </a:prstGeom>
          </p:spPr>
        </p:pic>
      </p:grpSp>
      <p:sp>
        <p:nvSpPr>
          <p:cNvPr id="97" name="TextBox 96"/>
          <p:cNvSpPr txBox="1"/>
          <p:nvPr/>
        </p:nvSpPr>
        <p:spPr>
          <a:xfrm>
            <a:off x="5951954" y="8236892"/>
            <a:ext cx="6463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WEB</a:t>
            </a:r>
            <a:endParaRPr lang="ru-RU" sz="1400" b="1" dirty="0">
              <a:solidFill>
                <a:schemeClr val="accent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5247509" y="6066780"/>
            <a:ext cx="1987043" cy="45719"/>
          </a:xfrm>
          <a:prstGeom prst="roundRect">
            <a:avLst/>
          </a:prstGeom>
          <a:solidFill>
            <a:srgbClr val="FFFFFF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Скругленный прямоугольник 97"/>
          <p:cNvSpPr/>
          <p:nvPr/>
        </p:nvSpPr>
        <p:spPr>
          <a:xfrm>
            <a:off x="5254106" y="6384512"/>
            <a:ext cx="1987043" cy="45719"/>
          </a:xfrm>
          <a:prstGeom prst="roundRect">
            <a:avLst/>
          </a:prstGeom>
          <a:solidFill>
            <a:srgbClr val="FFFFFF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Скругленный прямоугольник 98"/>
          <p:cNvSpPr/>
          <p:nvPr/>
        </p:nvSpPr>
        <p:spPr>
          <a:xfrm>
            <a:off x="5247509" y="6703682"/>
            <a:ext cx="1987043" cy="45719"/>
          </a:xfrm>
          <a:prstGeom prst="roundRect">
            <a:avLst/>
          </a:prstGeom>
          <a:solidFill>
            <a:srgbClr val="FFFFFF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Скругленный прямоугольник 99"/>
          <p:cNvSpPr/>
          <p:nvPr/>
        </p:nvSpPr>
        <p:spPr>
          <a:xfrm>
            <a:off x="5247509" y="7022133"/>
            <a:ext cx="1987043" cy="45719"/>
          </a:xfrm>
          <a:prstGeom prst="roundRect">
            <a:avLst/>
          </a:prstGeom>
          <a:solidFill>
            <a:srgbClr val="FFFFFF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Скругленный прямоугольник 100"/>
          <p:cNvSpPr/>
          <p:nvPr/>
        </p:nvSpPr>
        <p:spPr>
          <a:xfrm>
            <a:off x="5247508" y="7339865"/>
            <a:ext cx="1987043" cy="45719"/>
          </a:xfrm>
          <a:prstGeom prst="roundRect">
            <a:avLst/>
          </a:prstGeom>
          <a:solidFill>
            <a:srgbClr val="FFFFFF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" name="Скругленный прямоугольник 101"/>
          <p:cNvSpPr/>
          <p:nvPr/>
        </p:nvSpPr>
        <p:spPr>
          <a:xfrm>
            <a:off x="5247507" y="7659032"/>
            <a:ext cx="1987043" cy="45719"/>
          </a:xfrm>
          <a:prstGeom prst="roundRect">
            <a:avLst/>
          </a:prstGeom>
          <a:solidFill>
            <a:srgbClr val="FFFFFF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TextBox 58"/>
          <p:cNvSpPr txBox="1"/>
          <p:nvPr/>
        </p:nvSpPr>
        <p:spPr>
          <a:xfrm>
            <a:off x="5580831" y="8532000"/>
            <a:ext cx="1705153" cy="1914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20000"/>
              </a:lnSpc>
            </a:pP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Linkedin.com</a:t>
            </a: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alicia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220000"/>
              </a:lnSpc>
            </a:pP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facebook.com</a:t>
            </a: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alicia</a:t>
            </a:r>
            <a:endParaRPr lang="en-US" sz="9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22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@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alicia</a:t>
            </a:r>
            <a:endParaRPr lang="en-US" sz="9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220000"/>
              </a:lnSpc>
            </a:pP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aliciad</a:t>
            </a:r>
            <a:endParaRPr lang="en-US" sz="9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22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alicia2015</a:t>
            </a:r>
          </a:p>
          <a:p>
            <a:pPr>
              <a:lnSpc>
                <a:spcPct val="220000"/>
              </a:lnSpc>
            </a:pP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AliciaD</a:t>
            </a: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+</a:t>
            </a:r>
            <a:endParaRPr lang="ru-RU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4" name="Image 53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907" b="35261"/>
          <a:stretch/>
        </p:blipFill>
        <p:spPr>
          <a:xfrm>
            <a:off x="5356158" y="98452"/>
            <a:ext cx="1837923" cy="1835565"/>
          </a:xfrm>
          <a:prstGeom prst="ellipse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63521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1281</TotalTime>
  <Words>249</Words>
  <Application>Microsoft Macintosh PowerPoint</Application>
  <PresentationFormat>Personnalisé</PresentationFormat>
  <Paragraphs>54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Calibri</vt:lpstr>
      <vt:lpstr>Verdana</vt:lpstr>
      <vt:lpstr>Wingdings</vt:lpstr>
      <vt:lpstr>Arial</vt:lpstr>
      <vt:lpstr>Тема Office</vt:lpstr>
      <vt:lpstr>Présentation PowerPoint</vt:lpstr>
    </vt:vector>
  </TitlesOfParts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Kotov</dc:creator>
  <cp:lastModifiedBy>Axel Maille</cp:lastModifiedBy>
  <cp:revision>178</cp:revision>
  <dcterms:created xsi:type="dcterms:W3CDTF">2016-06-23T12:34:36Z</dcterms:created>
  <dcterms:modified xsi:type="dcterms:W3CDTF">2016-08-12T07:14:27Z</dcterms:modified>
</cp:coreProperties>
</file>