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1263" cy="10693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11F"/>
    <a:srgbClr val="000000"/>
    <a:srgbClr val="FFE550"/>
    <a:srgbClr val="EEEA32"/>
    <a:srgbClr val="B3E21E"/>
    <a:srgbClr val="FEB546"/>
    <a:srgbClr val="D8DF20"/>
    <a:srgbClr val="EACC32"/>
    <a:srgbClr val="D48886"/>
    <a:srgbClr val="CD73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/>
    <p:restoredTop sz="91223" autoAdjust="0"/>
  </p:normalViewPr>
  <p:slideViewPr>
    <p:cSldViewPr>
      <p:cViewPr>
        <p:scale>
          <a:sx n="155" d="100"/>
          <a:sy n="155" d="100"/>
        </p:scale>
        <p:origin x="792" y="-1152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F21C1-92A0-4708-B677-7C54EDEA2608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03A-3231-4865-A70B-8247B8A0E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697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03A-3231-4865-A70B-8247B8A0E7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761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18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90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0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81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32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52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6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2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01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25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3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0" y="0"/>
            <a:ext cx="890438" cy="10693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34" y="1088923"/>
            <a:ext cx="277369" cy="27736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044327" y="334362"/>
            <a:ext cx="3957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Justine </a:t>
            </a:r>
            <a:r>
              <a:rPr lang="en-US" sz="3200" b="1" dirty="0" smtClean="0">
                <a:solidFill>
                  <a:srgbClr val="95C11F"/>
                </a:solidFill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NGUYEN</a:t>
            </a:r>
            <a:endParaRPr lang="ru-RU" sz="3200" b="1" dirty="0">
              <a:solidFill>
                <a:srgbClr val="95C11F"/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1553198" y="1026220"/>
            <a:ext cx="343175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FR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Décrivez en quelques lignes vos compétences clés pour le poste et vos objectifs de carrière. Vous pouvez les mettre en forme à l’aide de puces ou les laisser sous forme de texte plein. Cet espace peut servir de début d’introduction à votre lettre de motivation soyez précis, imaginatif et mettez en valeur votre potentiel professionnel.</a:t>
            </a:r>
            <a:endParaRPr lang="fr-FR" sz="11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181773" y="568489"/>
            <a:ext cx="805605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NOM</a:t>
            </a:r>
            <a:endParaRPr lang="en-US" sz="12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PROFIL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 rot="16200000">
            <a:off x="200496" y="2905796"/>
            <a:ext cx="1011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TIMELINE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65" name="Группа 64"/>
          <p:cNvGrpSpPr/>
          <p:nvPr/>
        </p:nvGrpSpPr>
        <p:grpSpPr>
          <a:xfrm>
            <a:off x="1462743" y="2816636"/>
            <a:ext cx="5682227" cy="1017896"/>
            <a:chOff x="1764407" y="3050726"/>
            <a:chExt cx="5682227" cy="1017896"/>
          </a:xfrm>
        </p:grpSpPr>
        <p:cxnSp>
          <p:nvCxnSpPr>
            <p:cNvPr id="28" name="Прямая соединительная линия 27"/>
            <p:cNvCxnSpPr/>
            <p:nvPr/>
          </p:nvCxnSpPr>
          <p:spPr>
            <a:xfrm>
              <a:off x="1764407" y="3396703"/>
              <a:ext cx="216614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981021" y="3396703"/>
              <a:ext cx="253053" cy="50610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Прямая соединительная линия 236"/>
            <p:cNvCxnSpPr/>
            <p:nvPr/>
          </p:nvCxnSpPr>
          <p:spPr>
            <a:xfrm>
              <a:off x="2234073" y="3902809"/>
              <a:ext cx="66806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Прямая соединительная линия 241"/>
            <p:cNvCxnSpPr/>
            <p:nvPr/>
          </p:nvCxnSpPr>
          <p:spPr>
            <a:xfrm flipV="1">
              <a:off x="2902133" y="3396703"/>
              <a:ext cx="253053" cy="50610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Прямая соединительная линия 243"/>
            <p:cNvCxnSpPr/>
            <p:nvPr/>
          </p:nvCxnSpPr>
          <p:spPr>
            <a:xfrm>
              <a:off x="3155186" y="3396703"/>
              <a:ext cx="66806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Прямая соединительная линия 245"/>
            <p:cNvCxnSpPr/>
            <p:nvPr/>
          </p:nvCxnSpPr>
          <p:spPr>
            <a:xfrm>
              <a:off x="3823246" y="3396703"/>
              <a:ext cx="253053" cy="50610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Прямая соединительная линия 246"/>
            <p:cNvCxnSpPr/>
            <p:nvPr/>
          </p:nvCxnSpPr>
          <p:spPr>
            <a:xfrm>
              <a:off x="4076299" y="3902809"/>
              <a:ext cx="66806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Прямая соединительная линия 247"/>
            <p:cNvCxnSpPr/>
            <p:nvPr/>
          </p:nvCxnSpPr>
          <p:spPr>
            <a:xfrm flipV="1">
              <a:off x="4744359" y="3396703"/>
              <a:ext cx="253053" cy="50610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Прямая соединительная линия 248"/>
            <p:cNvCxnSpPr/>
            <p:nvPr/>
          </p:nvCxnSpPr>
          <p:spPr>
            <a:xfrm>
              <a:off x="4997411" y="3396703"/>
              <a:ext cx="66806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Прямая соединительная линия 249"/>
            <p:cNvCxnSpPr/>
            <p:nvPr/>
          </p:nvCxnSpPr>
          <p:spPr>
            <a:xfrm>
              <a:off x="5665471" y="3396703"/>
              <a:ext cx="253053" cy="50610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Прямая соединительная линия 251"/>
            <p:cNvCxnSpPr/>
            <p:nvPr/>
          </p:nvCxnSpPr>
          <p:spPr>
            <a:xfrm>
              <a:off x="5918524" y="3902809"/>
              <a:ext cx="668060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Прямая соединительная линия 252"/>
            <p:cNvCxnSpPr/>
            <p:nvPr/>
          </p:nvCxnSpPr>
          <p:spPr>
            <a:xfrm flipV="1">
              <a:off x="6586584" y="3396703"/>
              <a:ext cx="253053" cy="506106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Прямая соединительная линия 255"/>
            <p:cNvCxnSpPr/>
            <p:nvPr/>
          </p:nvCxnSpPr>
          <p:spPr>
            <a:xfrm>
              <a:off x="6839637" y="3396703"/>
              <a:ext cx="555026" cy="0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8" name="Шестиугольник 257"/>
            <p:cNvSpPr/>
            <p:nvPr/>
          </p:nvSpPr>
          <p:spPr>
            <a:xfrm>
              <a:off x="1942609" y="3363589"/>
              <a:ext cx="76823" cy="66227"/>
            </a:xfrm>
            <a:prstGeom prst="hexagon">
              <a:avLst/>
            </a:prstGeom>
            <a:solidFill>
              <a:srgbClr val="95C1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9" name="Шестиугольник 258"/>
            <p:cNvSpPr/>
            <p:nvPr/>
          </p:nvSpPr>
          <p:spPr>
            <a:xfrm>
              <a:off x="2863721" y="3869695"/>
              <a:ext cx="76823" cy="66227"/>
            </a:xfrm>
            <a:prstGeom prst="hexagon">
              <a:avLst/>
            </a:prstGeom>
            <a:solidFill>
              <a:srgbClr val="95C1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0" name="Шестиугольник 259"/>
            <p:cNvSpPr/>
            <p:nvPr/>
          </p:nvSpPr>
          <p:spPr>
            <a:xfrm>
              <a:off x="3784834" y="3363589"/>
              <a:ext cx="76823" cy="66227"/>
            </a:xfrm>
            <a:prstGeom prst="hexagon">
              <a:avLst/>
            </a:prstGeom>
            <a:solidFill>
              <a:srgbClr val="95C1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1" name="Шестиугольник 260"/>
            <p:cNvSpPr/>
            <p:nvPr/>
          </p:nvSpPr>
          <p:spPr>
            <a:xfrm>
              <a:off x="4705947" y="3869694"/>
              <a:ext cx="76823" cy="66227"/>
            </a:xfrm>
            <a:prstGeom prst="hexagon">
              <a:avLst/>
            </a:prstGeom>
            <a:solidFill>
              <a:srgbClr val="95C1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2" name="Шестиугольник 261"/>
            <p:cNvSpPr/>
            <p:nvPr/>
          </p:nvSpPr>
          <p:spPr>
            <a:xfrm>
              <a:off x="5627059" y="3369391"/>
              <a:ext cx="76823" cy="66227"/>
            </a:xfrm>
            <a:prstGeom prst="hexagon">
              <a:avLst/>
            </a:prstGeom>
            <a:solidFill>
              <a:srgbClr val="95C1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3" name="Шестиугольник 262"/>
            <p:cNvSpPr/>
            <p:nvPr/>
          </p:nvSpPr>
          <p:spPr>
            <a:xfrm>
              <a:off x="6548172" y="3869693"/>
              <a:ext cx="76823" cy="66227"/>
            </a:xfrm>
            <a:prstGeom prst="hexagon">
              <a:avLst/>
            </a:prstGeom>
            <a:solidFill>
              <a:srgbClr val="95C1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0" name="TextBox 279"/>
            <p:cNvSpPr txBox="1"/>
            <p:nvPr/>
          </p:nvSpPr>
          <p:spPr>
            <a:xfrm rot="19800000">
              <a:off x="5699089" y="3080382"/>
              <a:ext cx="8114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2004-2008</a:t>
              </a:r>
            </a:p>
            <a:p>
              <a:r>
                <a:rPr lang="en-US" sz="800" dirty="0"/>
                <a:t>Nom de </a:t>
              </a:r>
              <a:r>
                <a:rPr lang="en-US" sz="800" dirty="0" err="1"/>
                <a:t>l’école</a:t>
              </a:r>
              <a:endParaRPr lang="en-US" sz="800" dirty="0"/>
            </a:p>
            <a:p>
              <a:r>
                <a:rPr lang="en-US" sz="800" b="1" dirty="0" err="1"/>
                <a:t>Dipl</a:t>
              </a:r>
              <a:r>
                <a:rPr lang="fr-FR" sz="800" b="1" dirty="0" err="1"/>
                <a:t>ôme</a:t>
              </a:r>
              <a:endParaRPr lang="ru-RU" sz="800" b="1" dirty="0"/>
            </a:p>
          </p:txBody>
        </p:sp>
        <p:sp>
          <p:nvSpPr>
            <p:cNvPr id="281" name="TextBox 280"/>
            <p:cNvSpPr txBox="1"/>
            <p:nvPr/>
          </p:nvSpPr>
          <p:spPr>
            <a:xfrm rot="19800000">
              <a:off x="6635193" y="3606957"/>
              <a:ext cx="8114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2004-2008</a:t>
              </a:r>
            </a:p>
            <a:p>
              <a:r>
                <a:rPr lang="en-US" sz="800" dirty="0"/>
                <a:t>Nom de </a:t>
              </a:r>
              <a:r>
                <a:rPr lang="en-US" sz="800" dirty="0" err="1"/>
                <a:t>l’école</a:t>
              </a:r>
              <a:endParaRPr lang="en-US" sz="800" dirty="0"/>
            </a:p>
            <a:p>
              <a:r>
                <a:rPr lang="en-US" sz="800" b="1" dirty="0" err="1"/>
                <a:t>Dipl</a:t>
              </a:r>
              <a:r>
                <a:rPr lang="fr-FR" sz="800" b="1" dirty="0" err="1"/>
                <a:t>ôme</a:t>
              </a:r>
              <a:endParaRPr lang="ru-RU" sz="800" b="1" dirty="0"/>
            </a:p>
          </p:txBody>
        </p:sp>
        <p:sp>
          <p:nvSpPr>
            <p:cNvPr id="282" name="TextBox 281"/>
            <p:cNvSpPr txBox="1"/>
            <p:nvPr/>
          </p:nvSpPr>
          <p:spPr>
            <a:xfrm rot="19800000">
              <a:off x="4779066" y="3606957"/>
              <a:ext cx="8114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2004-2008</a:t>
              </a:r>
            </a:p>
            <a:p>
              <a:r>
                <a:rPr lang="en-US" sz="800" dirty="0"/>
                <a:t>Nom de </a:t>
              </a:r>
              <a:r>
                <a:rPr lang="en-US" sz="800" dirty="0" err="1"/>
                <a:t>l’école</a:t>
              </a:r>
              <a:endParaRPr lang="en-US" sz="800" dirty="0"/>
            </a:p>
            <a:p>
              <a:r>
                <a:rPr lang="en-US" sz="800" b="1" dirty="0" err="1"/>
                <a:t>Dipl</a:t>
              </a:r>
              <a:r>
                <a:rPr lang="fr-FR" sz="800" b="1" dirty="0" err="1"/>
                <a:t>ôme</a:t>
              </a:r>
              <a:endParaRPr lang="ru-RU" sz="800" b="1" dirty="0"/>
            </a:p>
          </p:txBody>
        </p:sp>
        <p:sp>
          <p:nvSpPr>
            <p:cNvPr id="283" name="TextBox 282"/>
            <p:cNvSpPr txBox="1"/>
            <p:nvPr/>
          </p:nvSpPr>
          <p:spPr>
            <a:xfrm rot="19800000">
              <a:off x="3878966" y="3080382"/>
              <a:ext cx="8114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2004-2008</a:t>
              </a:r>
            </a:p>
            <a:p>
              <a:r>
                <a:rPr lang="en-US" sz="800" dirty="0"/>
                <a:t>Nom de </a:t>
              </a:r>
              <a:r>
                <a:rPr lang="en-US" sz="800" dirty="0" err="1"/>
                <a:t>l’école</a:t>
              </a:r>
              <a:endParaRPr lang="en-US" sz="800" dirty="0"/>
            </a:p>
            <a:p>
              <a:r>
                <a:rPr lang="en-US" sz="800" b="1" dirty="0" err="1"/>
                <a:t>Dipl</a:t>
              </a:r>
              <a:r>
                <a:rPr lang="fr-FR" sz="800" b="1" dirty="0" err="1"/>
                <a:t>ôme</a:t>
              </a:r>
              <a:endParaRPr lang="ru-RU" sz="800" b="1" dirty="0"/>
            </a:p>
          </p:txBody>
        </p:sp>
        <p:sp>
          <p:nvSpPr>
            <p:cNvPr id="286" name="TextBox 285"/>
            <p:cNvSpPr txBox="1"/>
            <p:nvPr/>
          </p:nvSpPr>
          <p:spPr>
            <a:xfrm rot="19800000">
              <a:off x="2922940" y="3577301"/>
              <a:ext cx="8114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2004-2008</a:t>
              </a:r>
            </a:p>
            <a:p>
              <a:r>
                <a:rPr lang="en-US" sz="800" dirty="0"/>
                <a:t>Nom de </a:t>
              </a:r>
              <a:r>
                <a:rPr lang="en-US" sz="800" dirty="0" err="1"/>
                <a:t>l’école</a:t>
              </a:r>
              <a:endParaRPr lang="en-US" sz="800" dirty="0"/>
            </a:p>
            <a:p>
              <a:r>
                <a:rPr lang="en-US" sz="800" b="1" dirty="0" err="1"/>
                <a:t>Dipl</a:t>
              </a:r>
              <a:r>
                <a:rPr lang="fr-FR" sz="800" b="1" dirty="0" err="1"/>
                <a:t>ôme</a:t>
              </a:r>
              <a:endParaRPr lang="ru-RU" sz="800" b="1" dirty="0"/>
            </a:p>
          </p:txBody>
        </p:sp>
        <p:sp>
          <p:nvSpPr>
            <p:cNvPr id="287" name="TextBox 286"/>
            <p:cNvSpPr txBox="1"/>
            <p:nvPr/>
          </p:nvSpPr>
          <p:spPr>
            <a:xfrm rot="19800000">
              <a:off x="1949105" y="3050726"/>
              <a:ext cx="8114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2004-2008</a:t>
              </a:r>
            </a:p>
            <a:p>
              <a:r>
                <a:rPr lang="en-US" sz="800" dirty="0" smtClean="0"/>
                <a:t>Nom de </a:t>
              </a:r>
              <a:r>
                <a:rPr lang="en-US" sz="800" dirty="0" err="1" smtClean="0"/>
                <a:t>l’école</a:t>
              </a:r>
              <a:endParaRPr lang="en-US" sz="800" dirty="0" smtClean="0"/>
            </a:p>
            <a:p>
              <a:r>
                <a:rPr lang="en-US" sz="800" b="1" dirty="0" err="1" smtClean="0"/>
                <a:t>Dipl</a:t>
              </a:r>
              <a:r>
                <a:rPr lang="fr-FR" sz="800" b="1" dirty="0" err="1" smtClean="0"/>
                <a:t>ôme</a:t>
              </a:r>
              <a:endParaRPr lang="ru-RU" sz="800" b="1" dirty="0"/>
            </a:p>
          </p:txBody>
        </p:sp>
      </p:grpSp>
      <p:cxnSp>
        <p:nvCxnSpPr>
          <p:cNvPr id="67" name="Прямая соединительная линия 66"/>
          <p:cNvCxnSpPr/>
          <p:nvPr/>
        </p:nvCxnSpPr>
        <p:spPr>
          <a:xfrm>
            <a:off x="1255018" y="1366292"/>
            <a:ext cx="0" cy="956072"/>
          </a:xfrm>
          <a:prstGeom prst="line">
            <a:avLst/>
          </a:prstGeom>
          <a:ln w="24130">
            <a:solidFill>
              <a:srgbClr val="95C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Рисунок 6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34" y="4194572"/>
            <a:ext cx="277369" cy="277369"/>
          </a:xfrm>
          <a:prstGeom prst="rect">
            <a:avLst/>
          </a:prstGeom>
        </p:spPr>
      </p:pic>
      <p:sp>
        <p:nvSpPr>
          <p:cNvPr id="288" name="TextBox 287"/>
          <p:cNvSpPr txBox="1"/>
          <p:nvPr/>
        </p:nvSpPr>
        <p:spPr>
          <a:xfrm rot="16200000">
            <a:off x="-39152" y="4899441"/>
            <a:ext cx="1491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COMPETENCES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</a:endParaRPr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 flipH="1">
            <a:off x="1255018" y="2599733"/>
            <a:ext cx="1" cy="1594839"/>
          </a:xfrm>
          <a:prstGeom prst="line">
            <a:avLst/>
          </a:prstGeom>
          <a:ln w="24130">
            <a:solidFill>
              <a:srgbClr val="95C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2" name="Группа 311"/>
          <p:cNvGrpSpPr/>
          <p:nvPr/>
        </p:nvGrpSpPr>
        <p:grpSpPr>
          <a:xfrm>
            <a:off x="1558609" y="4410596"/>
            <a:ext cx="5699348" cy="1972211"/>
            <a:chOff x="1525115" y="3956701"/>
            <a:chExt cx="5854158" cy="2025781"/>
          </a:xfrm>
        </p:grpSpPr>
        <p:cxnSp>
          <p:nvCxnSpPr>
            <p:cNvPr id="75" name="Прямая соединительная линия 74"/>
            <p:cNvCxnSpPr/>
            <p:nvPr/>
          </p:nvCxnSpPr>
          <p:spPr>
            <a:xfrm>
              <a:off x="6617820" y="4104629"/>
              <a:ext cx="0" cy="153010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sysDash"/>
              <a:headEnd type="arrow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Прямая соединительная линия 288"/>
            <p:cNvCxnSpPr/>
            <p:nvPr/>
          </p:nvCxnSpPr>
          <p:spPr>
            <a:xfrm>
              <a:off x="1525115" y="5634732"/>
              <a:ext cx="509506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0" name="TextBox 289"/>
            <p:cNvSpPr txBox="1"/>
            <p:nvPr/>
          </p:nvSpPr>
          <p:spPr>
            <a:xfrm>
              <a:off x="6626473" y="3956701"/>
              <a:ext cx="752800" cy="1346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330000"/>
                </a:lnSpc>
              </a:pPr>
              <a:r>
                <a:rPr lang="en-US" sz="800" dirty="0" smtClean="0"/>
                <a:t>Expert</a:t>
              </a:r>
            </a:p>
            <a:p>
              <a:pPr>
                <a:lnSpc>
                  <a:spcPct val="330000"/>
                </a:lnSpc>
              </a:pPr>
              <a:r>
                <a:rPr lang="en-US" sz="800" dirty="0" err="1" smtClean="0"/>
                <a:t>Intermédaire</a:t>
              </a:r>
              <a:endParaRPr lang="en-US" sz="800" dirty="0" smtClean="0"/>
            </a:p>
            <a:p>
              <a:pPr>
                <a:lnSpc>
                  <a:spcPct val="330000"/>
                </a:lnSpc>
              </a:pPr>
              <a:r>
                <a:rPr lang="en-US" sz="800" dirty="0" err="1" smtClean="0"/>
                <a:t>Débutant</a:t>
              </a:r>
              <a:endParaRPr lang="en-US" sz="800" dirty="0" smtClean="0"/>
            </a:p>
          </p:txBody>
        </p:sp>
        <p:cxnSp>
          <p:nvCxnSpPr>
            <p:cNvPr id="294" name="Прямая соединительная линия 293"/>
            <p:cNvCxnSpPr/>
            <p:nvPr/>
          </p:nvCxnSpPr>
          <p:spPr>
            <a:xfrm flipH="1">
              <a:off x="1525116" y="4354852"/>
              <a:ext cx="5467002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Прямая соединительная линия 294"/>
            <p:cNvCxnSpPr/>
            <p:nvPr/>
          </p:nvCxnSpPr>
          <p:spPr>
            <a:xfrm flipH="1">
              <a:off x="1525116" y="4781479"/>
              <a:ext cx="578390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Прямая соединительная линия 295"/>
            <p:cNvCxnSpPr/>
            <p:nvPr/>
          </p:nvCxnSpPr>
          <p:spPr>
            <a:xfrm flipH="1">
              <a:off x="1525115" y="5208106"/>
              <a:ext cx="5521949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9" name="Прямоугольник 298"/>
            <p:cNvSpPr/>
            <p:nvPr/>
          </p:nvSpPr>
          <p:spPr>
            <a:xfrm>
              <a:off x="1679357" y="4216167"/>
              <a:ext cx="540000" cy="1418565"/>
            </a:xfrm>
            <a:prstGeom prst="rect">
              <a:avLst/>
            </a:prstGeom>
            <a:solidFill>
              <a:srgbClr val="95C11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0" name="Прямоугольник 299"/>
            <p:cNvSpPr/>
            <p:nvPr/>
          </p:nvSpPr>
          <p:spPr>
            <a:xfrm>
              <a:off x="2531660" y="4622494"/>
              <a:ext cx="540000" cy="1012238"/>
            </a:xfrm>
            <a:prstGeom prst="rect">
              <a:avLst/>
            </a:prstGeom>
            <a:solidFill>
              <a:schemeClr val="bg1">
                <a:lumMod val="75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1" name="Прямоугольник 300"/>
            <p:cNvSpPr/>
            <p:nvPr/>
          </p:nvSpPr>
          <p:spPr>
            <a:xfrm>
              <a:off x="3383963" y="4354852"/>
              <a:ext cx="540000" cy="1279878"/>
            </a:xfrm>
            <a:prstGeom prst="rect">
              <a:avLst/>
            </a:prstGeom>
            <a:solidFill>
              <a:schemeClr val="bg1">
                <a:lumMod val="50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2" name="Прямоугольник 301"/>
            <p:cNvSpPr/>
            <p:nvPr/>
          </p:nvSpPr>
          <p:spPr>
            <a:xfrm>
              <a:off x="4236266" y="4781479"/>
              <a:ext cx="540000" cy="853250"/>
            </a:xfrm>
            <a:prstGeom prst="rect">
              <a:avLst/>
            </a:prstGeom>
            <a:solidFill>
              <a:srgbClr val="95C11F">
                <a:alpha val="6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3" name="Прямоугольник 302"/>
            <p:cNvSpPr/>
            <p:nvPr/>
          </p:nvSpPr>
          <p:spPr>
            <a:xfrm>
              <a:off x="5088569" y="4482604"/>
              <a:ext cx="540000" cy="1169031"/>
            </a:xfrm>
            <a:prstGeom prst="rect">
              <a:avLst/>
            </a:prstGeom>
            <a:solidFill>
              <a:schemeClr val="bg1">
                <a:lumMod val="50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4" name="Прямоугольник 303"/>
            <p:cNvSpPr/>
            <p:nvPr/>
          </p:nvSpPr>
          <p:spPr>
            <a:xfrm>
              <a:off x="5940871" y="4216167"/>
              <a:ext cx="540000" cy="1418565"/>
            </a:xfrm>
            <a:prstGeom prst="rect">
              <a:avLst/>
            </a:prstGeom>
            <a:solidFill>
              <a:schemeClr val="bg1">
                <a:lumMod val="75000"/>
                <a:alpha val="6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1565549" y="5634732"/>
              <a:ext cx="767619" cy="347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/>
                <a:t>Management</a:t>
              </a:r>
            </a:p>
            <a:p>
              <a:pPr algn="ctr"/>
              <a:r>
                <a:rPr lang="en-US" sz="800" dirty="0" smtClean="0"/>
                <a:t>De </a:t>
              </a:r>
              <a:r>
                <a:rPr lang="en-US" sz="800" dirty="0" err="1" smtClean="0"/>
                <a:t>projet</a:t>
              </a:r>
              <a:endParaRPr lang="ru-RU" sz="800" dirty="0"/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2402395" y="5634732"/>
              <a:ext cx="762680" cy="347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/>
                <a:t>Business</a:t>
              </a:r>
              <a:endParaRPr lang="en-US" sz="800" dirty="0" smtClean="0"/>
            </a:p>
            <a:p>
              <a:pPr algn="ctr"/>
              <a:r>
                <a:rPr lang="en-US" sz="800" dirty="0" smtClean="0"/>
                <a:t>development</a:t>
              </a:r>
              <a:endParaRPr lang="ru-RU" sz="800" dirty="0"/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3319842" y="5634732"/>
              <a:ext cx="668827" cy="347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/>
                <a:t>Acquisition</a:t>
              </a:r>
            </a:p>
            <a:p>
              <a:pPr algn="ctr"/>
              <a:r>
                <a:rPr lang="en-US" sz="800" dirty="0" smtClean="0"/>
                <a:t>Audience</a:t>
              </a:r>
              <a:endParaRPr lang="ru-RU" sz="800" dirty="0"/>
            </a:p>
          </p:txBody>
        </p:sp>
        <p:sp>
          <p:nvSpPr>
            <p:cNvPr id="309" name="TextBox 308"/>
            <p:cNvSpPr txBox="1"/>
            <p:nvPr/>
          </p:nvSpPr>
          <p:spPr>
            <a:xfrm>
              <a:off x="4234635" y="5634732"/>
              <a:ext cx="561803" cy="347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smtClean="0"/>
                <a:t>Media</a:t>
              </a:r>
            </a:p>
            <a:p>
              <a:pPr algn="ctr"/>
              <a:r>
                <a:rPr lang="en-US" sz="800" dirty="0" smtClean="0"/>
                <a:t>Planning</a:t>
              </a:r>
              <a:endParaRPr lang="ru-RU" sz="800" dirty="0"/>
            </a:p>
          </p:txBody>
        </p:sp>
        <p:sp>
          <p:nvSpPr>
            <p:cNvPr id="310" name="TextBox 309"/>
            <p:cNvSpPr txBox="1"/>
            <p:nvPr/>
          </p:nvSpPr>
          <p:spPr>
            <a:xfrm>
              <a:off x="5017045" y="5634732"/>
              <a:ext cx="693525" cy="347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err="1" smtClean="0"/>
                <a:t>Gestion</a:t>
              </a:r>
              <a:r>
                <a:rPr lang="en-US" sz="800" dirty="0" smtClean="0"/>
                <a:t> des</a:t>
              </a:r>
            </a:p>
            <a:p>
              <a:pPr algn="ctr"/>
              <a:r>
                <a:rPr lang="en-US" sz="800" dirty="0" smtClean="0"/>
                <a:t>budgets</a:t>
              </a:r>
              <a:endParaRPr lang="ru-RU" sz="800" dirty="0"/>
            </a:p>
          </p:txBody>
        </p:sp>
        <p:sp>
          <p:nvSpPr>
            <p:cNvPr id="311" name="TextBox 310"/>
            <p:cNvSpPr txBox="1"/>
            <p:nvPr/>
          </p:nvSpPr>
          <p:spPr>
            <a:xfrm>
              <a:off x="5933107" y="5634732"/>
              <a:ext cx="546982" cy="347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 err="1" smtClean="0"/>
                <a:t>Réseaux</a:t>
              </a:r>
              <a:endParaRPr lang="en-US" sz="800" dirty="0" smtClean="0"/>
            </a:p>
            <a:p>
              <a:pPr algn="ctr"/>
              <a:r>
                <a:rPr lang="en-US" sz="800" dirty="0" err="1" smtClean="0"/>
                <a:t>sociaux</a:t>
              </a:r>
              <a:endParaRPr lang="ru-RU" sz="800" dirty="0"/>
            </a:p>
          </p:txBody>
        </p:sp>
      </p:grpSp>
      <p:cxnSp>
        <p:nvCxnSpPr>
          <p:cNvPr id="316" name="Прямая соединительная линия 315"/>
          <p:cNvCxnSpPr/>
          <p:nvPr/>
        </p:nvCxnSpPr>
        <p:spPr>
          <a:xfrm flipV="1">
            <a:off x="1393703" y="2461048"/>
            <a:ext cx="5771304" cy="1"/>
          </a:xfrm>
          <a:prstGeom prst="line">
            <a:avLst/>
          </a:prstGeom>
          <a:ln w="24130" cap="rnd">
            <a:solidFill>
              <a:srgbClr val="95C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Прямая соединительная линия 317"/>
          <p:cNvCxnSpPr>
            <a:stCxn id="69" idx="3"/>
          </p:cNvCxnSpPr>
          <p:nvPr/>
        </p:nvCxnSpPr>
        <p:spPr>
          <a:xfrm>
            <a:off x="1393703" y="4333257"/>
            <a:ext cx="5771304" cy="0"/>
          </a:xfrm>
          <a:prstGeom prst="line">
            <a:avLst/>
          </a:prstGeom>
          <a:ln w="24130" cap="rnd">
            <a:solidFill>
              <a:srgbClr val="95C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" name="Прямая соединительная линия 322"/>
          <p:cNvCxnSpPr/>
          <p:nvPr/>
        </p:nvCxnSpPr>
        <p:spPr>
          <a:xfrm flipH="1">
            <a:off x="1255018" y="4471941"/>
            <a:ext cx="1" cy="2026887"/>
          </a:xfrm>
          <a:prstGeom prst="line">
            <a:avLst/>
          </a:prstGeom>
          <a:ln w="24130">
            <a:solidFill>
              <a:srgbClr val="95C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5" name="TextBox 324"/>
          <p:cNvSpPr txBox="1"/>
          <p:nvPr/>
        </p:nvSpPr>
        <p:spPr>
          <a:xfrm rot="16200000">
            <a:off x="-186764" y="7098702"/>
            <a:ext cx="1515928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LANGUES</a:t>
            </a:r>
            <a:endParaRPr lang="en-US" sz="12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INFORMATIQUE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29" name="Рисунок 3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703" y="6498827"/>
            <a:ext cx="277369" cy="277369"/>
          </a:xfrm>
          <a:prstGeom prst="rect">
            <a:avLst/>
          </a:prstGeom>
        </p:spPr>
      </p:pic>
      <p:cxnSp>
        <p:nvCxnSpPr>
          <p:cNvPr id="331" name="Прямая соединительная линия 330"/>
          <p:cNvCxnSpPr>
            <a:endCxn id="329" idx="1"/>
          </p:cNvCxnSpPr>
          <p:nvPr/>
        </p:nvCxnSpPr>
        <p:spPr>
          <a:xfrm flipV="1">
            <a:off x="1393701" y="6637512"/>
            <a:ext cx="3035002" cy="1"/>
          </a:xfrm>
          <a:prstGeom prst="line">
            <a:avLst/>
          </a:prstGeom>
          <a:ln w="24130">
            <a:solidFill>
              <a:srgbClr val="95C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Прямая соединительная линия 332"/>
          <p:cNvCxnSpPr>
            <a:stCxn id="329" idx="3"/>
          </p:cNvCxnSpPr>
          <p:nvPr/>
        </p:nvCxnSpPr>
        <p:spPr>
          <a:xfrm>
            <a:off x="4706072" y="6637512"/>
            <a:ext cx="2458935" cy="1"/>
          </a:xfrm>
          <a:prstGeom prst="line">
            <a:avLst/>
          </a:prstGeom>
          <a:ln w="24130" cap="rnd">
            <a:solidFill>
              <a:srgbClr val="95C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TextBox 335"/>
          <p:cNvSpPr txBox="1"/>
          <p:nvPr/>
        </p:nvSpPr>
        <p:spPr>
          <a:xfrm>
            <a:off x="4792236" y="6759565"/>
            <a:ext cx="106631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dirty="0" smtClean="0"/>
              <a:t>PC / Mac</a:t>
            </a:r>
          </a:p>
          <a:p>
            <a:pPr>
              <a:lnSpc>
                <a:spcPct val="200000"/>
              </a:lnSpc>
            </a:pPr>
            <a:r>
              <a:rPr lang="en-US" sz="1000" dirty="0" smtClean="0"/>
              <a:t>MS Office</a:t>
            </a:r>
          </a:p>
          <a:p>
            <a:pPr>
              <a:lnSpc>
                <a:spcPct val="200000"/>
              </a:lnSpc>
            </a:pPr>
            <a:r>
              <a:rPr lang="en-US" sz="1000" dirty="0" smtClean="0"/>
              <a:t>Google AdWords</a:t>
            </a:r>
          </a:p>
          <a:p>
            <a:pPr>
              <a:lnSpc>
                <a:spcPct val="200000"/>
              </a:lnSpc>
            </a:pPr>
            <a:r>
              <a:rPr lang="en-US" sz="1000" dirty="0" err="1" smtClean="0"/>
              <a:t>Wordpress</a:t>
            </a:r>
            <a:endParaRPr lang="en-US" sz="1000" dirty="0" smtClean="0"/>
          </a:p>
          <a:p>
            <a:pPr>
              <a:lnSpc>
                <a:spcPct val="200000"/>
              </a:lnSpc>
            </a:pPr>
            <a:r>
              <a:rPr lang="en-US" sz="1000" dirty="0" smtClean="0"/>
              <a:t>Social media</a:t>
            </a:r>
          </a:p>
        </p:txBody>
      </p:sp>
      <p:sp>
        <p:nvSpPr>
          <p:cNvPr id="355" name="Прямоугольник 354"/>
          <p:cNvSpPr/>
          <p:nvPr/>
        </p:nvSpPr>
        <p:spPr>
          <a:xfrm>
            <a:off x="5848185" y="6936989"/>
            <a:ext cx="180000" cy="108000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6" name="Прямоугольник 355"/>
          <p:cNvSpPr/>
          <p:nvPr/>
        </p:nvSpPr>
        <p:spPr>
          <a:xfrm>
            <a:off x="6071414" y="6936989"/>
            <a:ext cx="180000" cy="108000"/>
          </a:xfrm>
          <a:prstGeom prst="rect">
            <a:avLst/>
          </a:prstGeom>
          <a:solidFill>
            <a:srgbClr val="95C11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7" name="Прямоугольник 356"/>
          <p:cNvSpPr/>
          <p:nvPr/>
        </p:nvSpPr>
        <p:spPr>
          <a:xfrm>
            <a:off x="6294643" y="6936989"/>
            <a:ext cx="180000" cy="108000"/>
          </a:xfrm>
          <a:prstGeom prst="rect">
            <a:avLst/>
          </a:prstGeom>
          <a:solidFill>
            <a:srgbClr val="95C11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8" name="Прямоугольник 357"/>
          <p:cNvSpPr/>
          <p:nvPr/>
        </p:nvSpPr>
        <p:spPr>
          <a:xfrm>
            <a:off x="6517872" y="6936989"/>
            <a:ext cx="180000" cy="108000"/>
          </a:xfrm>
          <a:prstGeom prst="rect">
            <a:avLst/>
          </a:prstGeom>
          <a:solidFill>
            <a:srgbClr val="95C11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9" name="Прямоугольник 358"/>
          <p:cNvSpPr/>
          <p:nvPr/>
        </p:nvSpPr>
        <p:spPr>
          <a:xfrm>
            <a:off x="6741101" y="6936989"/>
            <a:ext cx="180000" cy="108000"/>
          </a:xfrm>
          <a:prstGeom prst="rect">
            <a:avLst/>
          </a:prstGeom>
          <a:solidFill>
            <a:srgbClr val="95C11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0" name="Прямоугольник 359"/>
          <p:cNvSpPr/>
          <p:nvPr/>
        </p:nvSpPr>
        <p:spPr>
          <a:xfrm>
            <a:off x="6964329" y="6936989"/>
            <a:ext cx="180000" cy="108000"/>
          </a:xfrm>
          <a:prstGeom prst="rect">
            <a:avLst/>
          </a:prstGeom>
          <a:solidFill>
            <a:srgbClr val="95C11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3" name="Прямоугольник 362"/>
          <p:cNvSpPr/>
          <p:nvPr/>
        </p:nvSpPr>
        <p:spPr>
          <a:xfrm>
            <a:off x="5848185" y="7244052"/>
            <a:ext cx="180000" cy="108000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4" name="Прямоугольник 363"/>
          <p:cNvSpPr/>
          <p:nvPr/>
        </p:nvSpPr>
        <p:spPr>
          <a:xfrm>
            <a:off x="6071414" y="7244052"/>
            <a:ext cx="180000" cy="108000"/>
          </a:xfrm>
          <a:prstGeom prst="rect">
            <a:avLst/>
          </a:prstGeom>
          <a:solidFill>
            <a:srgbClr val="95C11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5" name="Прямоугольник 364"/>
          <p:cNvSpPr/>
          <p:nvPr/>
        </p:nvSpPr>
        <p:spPr>
          <a:xfrm>
            <a:off x="6294643" y="7244052"/>
            <a:ext cx="180000" cy="108000"/>
          </a:xfrm>
          <a:prstGeom prst="rect">
            <a:avLst/>
          </a:prstGeom>
          <a:solidFill>
            <a:srgbClr val="95C11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6" name="Прямоугольник 365"/>
          <p:cNvSpPr/>
          <p:nvPr/>
        </p:nvSpPr>
        <p:spPr>
          <a:xfrm>
            <a:off x="6517872" y="7244052"/>
            <a:ext cx="180000" cy="108000"/>
          </a:xfrm>
          <a:prstGeom prst="rect">
            <a:avLst/>
          </a:prstGeom>
          <a:solidFill>
            <a:srgbClr val="95C11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7" name="Прямоугольник 366"/>
          <p:cNvSpPr/>
          <p:nvPr/>
        </p:nvSpPr>
        <p:spPr>
          <a:xfrm>
            <a:off x="6741101" y="7244052"/>
            <a:ext cx="180000" cy="108000"/>
          </a:xfrm>
          <a:prstGeom prst="rect">
            <a:avLst/>
          </a:prstGeom>
          <a:solidFill>
            <a:srgbClr val="95C11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8" name="Прямоугольник 367"/>
          <p:cNvSpPr/>
          <p:nvPr/>
        </p:nvSpPr>
        <p:spPr>
          <a:xfrm>
            <a:off x="6964329" y="7244052"/>
            <a:ext cx="180000" cy="108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0" name="Прямоугольник 369"/>
          <p:cNvSpPr/>
          <p:nvPr/>
        </p:nvSpPr>
        <p:spPr>
          <a:xfrm>
            <a:off x="5848185" y="7551115"/>
            <a:ext cx="180000" cy="108000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1" name="Прямоугольник 370"/>
          <p:cNvSpPr/>
          <p:nvPr/>
        </p:nvSpPr>
        <p:spPr>
          <a:xfrm>
            <a:off x="6071414" y="7551115"/>
            <a:ext cx="180000" cy="108000"/>
          </a:xfrm>
          <a:prstGeom prst="rect">
            <a:avLst/>
          </a:prstGeom>
          <a:solidFill>
            <a:srgbClr val="95C11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2" name="Прямоугольник 371"/>
          <p:cNvSpPr/>
          <p:nvPr/>
        </p:nvSpPr>
        <p:spPr>
          <a:xfrm>
            <a:off x="6294643" y="7551115"/>
            <a:ext cx="180000" cy="108000"/>
          </a:xfrm>
          <a:prstGeom prst="rect">
            <a:avLst/>
          </a:prstGeom>
          <a:solidFill>
            <a:srgbClr val="95C11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3" name="Прямоугольник 372"/>
          <p:cNvSpPr/>
          <p:nvPr/>
        </p:nvSpPr>
        <p:spPr>
          <a:xfrm>
            <a:off x="6517872" y="7551115"/>
            <a:ext cx="180000" cy="108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4" name="Прямоугольник 373"/>
          <p:cNvSpPr/>
          <p:nvPr/>
        </p:nvSpPr>
        <p:spPr>
          <a:xfrm>
            <a:off x="6741101" y="7551115"/>
            <a:ext cx="180000" cy="108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5" name="Прямоугольник 374"/>
          <p:cNvSpPr/>
          <p:nvPr/>
        </p:nvSpPr>
        <p:spPr>
          <a:xfrm>
            <a:off x="6964329" y="7551115"/>
            <a:ext cx="180000" cy="108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7" name="Прямоугольник 376"/>
          <p:cNvSpPr/>
          <p:nvPr/>
        </p:nvSpPr>
        <p:spPr>
          <a:xfrm>
            <a:off x="5848185" y="7858178"/>
            <a:ext cx="180000" cy="108000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8" name="Прямоугольник 377"/>
          <p:cNvSpPr/>
          <p:nvPr/>
        </p:nvSpPr>
        <p:spPr>
          <a:xfrm>
            <a:off x="6071414" y="7858178"/>
            <a:ext cx="180000" cy="108000"/>
          </a:xfrm>
          <a:prstGeom prst="rect">
            <a:avLst/>
          </a:prstGeom>
          <a:solidFill>
            <a:srgbClr val="95C11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9" name="Прямоугольник 378"/>
          <p:cNvSpPr/>
          <p:nvPr/>
        </p:nvSpPr>
        <p:spPr>
          <a:xfrm>
            <a:off x="6294643" y="7858178"/>
            <a:ext cx="180000" cy="108000"/>
          </a:xfrm>
          <a:prstGeom prst="rect">
            <a:avLst/>
          </a:prstGeom>
          <a:solidFill>
            <a:srgbClr val="95C11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0" name="Прямоугольник 379"/>
          <p:cNvSpPr/>
          <p:nvPr/>
        </p:nvSpPr>
        <p:spPr>
          <a:xfrm>
            <a:off x="6517872" y="7858178"/>
            <a:ext cx="180000" cy="108000"/>
          </a:xfrm>
          <a:prstGeom prst="rect">
            <a:avLst/>
          </a:prstGeom>
          <a:solidFill>
            <a:srgbClr val="95C11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1" name="Прямоугольник 380"/>
          <p:cNvSpPr/>
          <p:nvPr/>
        </p:nvSpPr>
        <p:spPr>
          <a:xfrm>
            <a:off x="6741101" y="7858178"/>
            <a:ext cx="180000" cy="108000"/>
          </a:xfrm>
          <a:prstGeom prst="rect">
            <a:avLst/>
          </a:prstGeom>
          <a:solidFill>
            <a:srgbClr val="95C11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2" name="Прямоугольник 381"/>
          <p:cNvSpPr/>
          <p:nvPr/>
        </p:nvSpPr>
        <p:spPr>
          <a:xfrm>
            <a:off x="6964329" y="7858178"/>
            <a:ext cx="180000" cy="108000"/>
          </a:xfrm>
          <a:prstGeom prst="rect">
            <a:avLst/>
          </a:prstGeom>
          <a:solidFill>
            <a:srgbClr val="95C11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4" name="Прямоугольник 383"/>
          <p:cNvSpPr/>
          <p:nvPr/>
        </p:nvSpPr>
        <p:spPr>
          <a:xfrm>
            <a:off x="5848185" y="8165242"/>
            <a:ext cx="180000" cy="108000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5" name="Прямоугольник 384"/>
          <p:cNvSpPr/>
          <p:nvPr/>
        </p:nvSpPr>
        <p:spPr>
          <a:xfrm>
            <a:off x="6071414" y="8165242"/>
            <a:ext cx="180000" cy="108000"/>
          </a:xfrm>
          <a:prstGeom prst="rect">
            <a:avLst/>
          </a:prstGeom>
          <a:solidFill>
            <a:srgbClr val="95C11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6" name="Прямоугольник 385"/>
          <p:cNvSpPr/>
          <p:nvPr/>
        </p:nvSpPr>
        <p:spPr>
          <a:xfrm>
            <a:off x="6294643" y="8165242"/>
            <a:ext cx="180000" cy="108000"/>
          </a:xfrm>
          <a:prstGeom prst="rect">
            <a:avLst/>
          </a:prstGeom>
          <a:solidFill>
            <a:srgbClr val="95C11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7" name="Прямоугольник 386"/>
          <p:cNvSpPr/>
          <p:nvPr/>
        </p:nvSpPr>
        <p:spPr>
          <a:xfrm>
            <a:off x="6517872" y="8165242"/>
            <a:ext cx="180000" cy="108000"/>
          </a:xfrm>
          <a:prstGeom prst="rect">
            <a:avLst/>
          </a:prstGeom>
          <a:solidFill>
            <a:srgbClr val="95C11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8" name="Прямоугольник 387"/>
          <p:cNvSpPr/>
          <p:nvPr/>
        </p:nvSpPr>
        <p:spPr>
          <a:xfrm>
            <a:off x="6741101" y="8165242"/>
            <a:ext cx="180000" cy="108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9" name="Прямоугольник 388"/>
          <p:cNvSpPr/>
          <p:nvPr/>
        </p:nvSpPr>
        <p:spPr>
          <a:xfrm>
            <a:off x="6964329" y="8165242"/>
            <a:ext cx="180000" cy="1080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0" name="TextBox 389"/>
          <p:cNvSpPr txBox="1"/>
          <p:nvPr/>
        </p:nvSpPr>
        <p:spPr>
          <a:xfrm rot="16200000">
            <a:off x="16855" y="9241954"/>
            <a:ext cx="1120563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SUCCES</a:t>
            </a:r>
            <a:endParaRPr lang="en-US" sz="12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anose="020B0A04020102020204" pitchFamily="34" charset="0"/>
              </a:rPr>
              <a:t>CONTACTS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92" name="Рисунок 39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34" y="8515052"/>
            <a:ext cx="277369" cy="277369"/>
          </a:xfrm>
          <a:prstGeom prst="rect">
            <a:avLst/>
          </a:prstGeom>
        </p:spPr>
      </p:pic>
      <p:cxnSp>
        <p:nvCxnSpPr>
          <p:cNvPr id="394" name="Прямая соединительная линия 393"/>
          <p:cNvCxnSpPr/>
          <p:nvPr/>
        </p:nvCxnSpPr>
        <p:spPr>
          <a:xfrm>
            <a:off x="1255017" y="6776197"/>
            <a:ext cx="2" cy="1738855"/>
          </a:xfrm>
          <a:prstGeom prst="line">
            <a:avLst/>
          </a:prstGeom>
          <a:ln w="24130">
            <a:solidFill>
              <a:srgbClr val="95C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5" name="Рисунок 39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536" y="8515052"/>
            <a:ext cx="277369" cy="277369"/>
          </a:xfrm>
          <a:prstGeom prst="rect">
            <a:avLst/>
          </a:prstGeom>
        </p:spPr>
      </p:pic>
      <p:cxnSp>
        <p:nvCxnSpPr>
          <p:cNvPr id="399" name="Прямая соединительная линия 398"/>
          <p:cNvCxnSpPr>
            <a:stCxn id="392" idx="3"/>
            <a:endCxn id="395" idx="1"/>
          </p:cNvCxnSpPr>
          <p:nvPr/>
        </p:nvCxnSpPr>
        <p:spPr>
          <a:xfrm>
            <a:off x="1393703" y="8653737"/>
            <a:ext cx="3036833" cy="0"/>
          </a:xfrm>
          <a:prstGeom prst="line">
            <a:avLst/>
          </a:prstGeom>
          <a:ln w="24130">
            <a:solidFill>
              <a:srgbClr val="95C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Прямая соединительная линия 401"/>
          <p:cNvCxnSpPr/>
          <p:nvPr/>
        </p:nvCxnSpPr>
        <p:spPr>
          <a:xfrm>
            <a:off x="4695748" y="8653737"/>
            <a:ext cx="2458935" cy="1"/>
          </a:xfrm>
          <a:prstGeom prst="line">
            <a:avLst/>
          </a:prstGeom>
          <a:ln w="24130" cap="rnd">
            <a:solidFill>
              <a:srgbClr val="95C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Прямая соединительная линия 403"/>
          <p:cNvCxnSpPr/>
          <p:nvPr/>
        </p:nvCxnSpPr>
        <p:spPr>
          <a:xfrm flipH="1">
            <a:off x="1255017" y="8792421"/>
            <a:ext cx="2" cy="1666847"/>
          </a:xfrm>
          <a:prstGeom prst="line">
            <a:avLst/>
          </a:prstGeom>
          <a:ln w="24130" cap="rnd">
            <a:solidFill>
              <a:srgbClr val="95C1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6" name="TextBox 405"/>
          <p:cNvSpPr txBox="1"/>
          <p:nvPr/>
        </p:nvSpPr>
        <p:spPr>
          <a:xfrm>
            <a:off x="1620391" y="8832184"/>
            <a:ext cx="2716699" cy="408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US" sz="900" dirty="0" smtClean="0"/>
              <a:t>Lorem </a:t>
            </a:r>
            <a:r>
              <a:rPr lang="en-US" sz="900" dirty="0"/>
              <a:t>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  <a:r>
              <a:rPr lang="en-US" sz="900" dirty="0" err="1"/>
              <a:t>Duis</a:t>
            </a:r>
            <a:r>
              <a:rPr lang="en-US" sz="900" dirty="0"/>
              <a:t> in quam non </a:t>
            </a:r>
            <a:r>
              <a:rPr lang="en-US" sz="900" dirty="0" err="1"/>
              <a:t>sapien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interdum</a:t>
            </a:r>
            <a:r>
              <a:rPr lang="en-US" sz="900" dirty="0"/>
              <a:t> ac </a:t>
            </a:r>
            <a:r>
              <a:rPr lang="en-US" sz="900" dirty="0" smtClean="0"/>
              <a:t> </a:t>
            </a:r>
            <a:r>
              <a:rPr lang="en-US" sz="900" dirty="0"/>
              <a:t>dui</a:t>
            </a:r>
            <a:r>
              <a:rPr lang="en-US" sz="900" dirty="0" smtClean="0"/>
              <a:t>.</a:t>
            </a:r>
            <a:endParaRPr lang="en-US" sz="900" b="1" dirty="0" smtClean="0"/>
          </a:p>
        </p:txBody>
      </p:sp>
      <p:sp>
        <p:nvSpPr>
          <p:cNvPr id="407" name="Шестиугольник 406"/>
          <p:cNvSpPr/>
          <p:nvPr/>
        </p:nvSpPr>
        <p:spPr>
          <a:xfrm>
            <a:off x="1476375" y="8928000"/>
            <a:ext cx="76823" cy="66227"/>
          </a:xfrm>
          <a:prstGeom prst="hexagon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8" name="TextBox 407"/>
          <p:cNvSpPr txBox="1"/>
          <p:nvPr/>
        </p:nvSpPr>
        <p:spPr>
          <a:xfrm>
            <a:off x="1620391" y="9357694"/>
            <a:ext cx="2716699" cy="408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US" sz="900" dirty="0" smtClean="0"/>
              <a:t>Lorem </a:t>
            </a:r>
            <a:r>
              <a:rPr lang="en-US" sz="900" dirty="0"/>
              <a:t>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  <a:r>
              <a:rPr lang="en-US" sz="900" dirty="0" err="1"/>
              <a:t>Duis</a:t>
            </a:r>
            <a:r>
              <a:rPr lang="en-US" sz="900" dirty="0"/>
              <a:t> in quam non </a:t>
            </a:r>
            <a:r>
              <a:rPr lang="en-US" sz="900" dirty="0" err="1"/>
              <a:t>sapien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interdum</a:t>
            </a:r>
            <a:r>
              <a:rPr lang="en-US" sz="900" dirty="0"/>
              <a:t> ac </a:t>
            </a:r>
            <a:r>
              <a:rPr lang="en-US" sz="900" dirty="0" smtClean="0"/>
              <a:t> </a:t>
            </a:r>
            <a:r>
              <a:rPr lang="en-US" sz="900" dirty="0"/>
              <a:t>dui</a:t>
            </a:r>
            <a:r>
              <a:rPr lang="en-US" sz="900" dirty="0" smtClean="0"/>
              <a:t>.</a:t>
            </a:r>
            <a:endParaRPr lang="en-US" sz="900" b="1" dirty="0" smtClean="0"/>
          </a:p>
        </p:txBody>
      </p:sp>
      <p:sp>
        <p:nvSpPr>
          <p:cNvPr id="409" name="Шестиугольник 408"/>
          <p:cNvSpPr/>
          <p:nvPr/>
        </p:nvSpPr>
        <p:spPr>
          <a:xfrm>
            <a:off x="1476375" y="9450000"/>
            <a:ext cx="76823" cy="66227"/>
          </a:xfrm>
          <a:prstGeom prst="hexagon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0" name="TextBox 409"/>
          <p:cNvSpPr txBox="1"/>
          <p:nvPr/>
        </p:nvSpPr>
        <p:spPr>
          <a:xfrm>
            <a:off x="1620391" y="9883204"/>
            <a:ext cx="2716699" cy="408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en-US" sz="900" dirty="0" smtClean="0"/>
              <a:t>Lorem </a:t>
            </a:r>
            <a:r>
              <a:rPr lang="en-US" sz="900" dirty="0"/>
              <a:t>ipsum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. </a:t>
            </a:r>
            <a:r>
              <a:rPr lang="en-US" sz="900" dirty="0" err="1"/>
              <a:t>Duis</a:t>
            </a:r>
            <a:r>
              <a:rPr lang="en-US" sz="900" dirty="0"/>
              <a:t> in quam non </a:t>
            </a:r>
            <a:r>
              <a:rPr lang="en-US" sz="900" dirty="0" err="1"/>
              <a:t>sapien</a:t>
            </a:r>
            <a:r>
              <a:rPr lang="en-US" sz="900" dirty="0"/>
              <a:t> </a:t>
            </a:r>
            <a:r>
              <a:rPr lang="en-US" sz="900" dirty="0" err="1"/>
              <a:t>mattis</a:t>
            </a:r>
            <a:r>
              <a:rPr lang="en-US" sz="900" dirty="0"/>
              <a:t> </a:t>
            </a:r>
            <a:r>
              <a:rPr lang="en-US" sz="900" dirty="0" err="1"/>
              <a:t>interdum</a:t>
            </a:r>
            <a:r>
              <a:rPr lang="en-US" sz="900" dirty="0"/>
              <a:t> </a:t>
            </a:r>
            <a:r>
              <a:rPr lang="en-US" sz="900" dirty="0" smtClean="0"/>
              <a:t>ac </a:t>
            </a:r>
            <a:r>
              <a:rPr lang="en-US" sz="900" dirty="0"/>
              <a:t>dui. </a:t>
            </a:r>
            <a:endParaRPr lang="en-US" sz="900" b="1" dirty="0" smtClean="0"/>
          </a:p>
        </p:txBody>
      </p:sp>
      <p:sp>
        <p:nvSpPr>
          <p:cNvPr id="411" name="Шестиугольник 410"/>
          <p:cNvSpPr/>
          <p:nvPr/>
        </p:nvSpPr>
        <p:spPr>
          <a:xfrm>
            <a:off x="1476375" y="9972000"/>
            <a:ext cx="76823" cy="66227"/>
          </a:xfrm>
          <a:prstGeom prst="hexagon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3" name="TextBox 412"/>
          <p:cNvSpPr txBox="1"/>
          <p:nvPr/>
        </p:nvSpPr>
        <p:spPr>
          <a:xfrm>
            <a:off x="4730360" y="8784000"/>
            <a:ext cx="2074607" cy="1531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7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 rue de la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Réussite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75012 Paris</a:t>
            </a:r>
            <a:endParaRPr lang="en-US" sz="11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>
              <a:lnSpc>
                <a:spcPct val="170000"/>
              </a:lnSpc>
            </a:pP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jnguyen@mail.com</a:t>
            </a:r>
            <a:endParaRPr lang="en-US" sz="11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>
              <a:lnSpc>
                <a:spcPct val="170000"/>
              </a:lnSpc>
            </a:pPr>
            <a:r>
              <a:rPr lang="fr-FR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+33 6 01 02 03 04 05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>
              <a:lnSpc>
                <a:spcPct val="170000"/>
              </a:lnSpc>
            </a:pP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linkedin.com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/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jnguyen</a:t>
            </a:r>
            <a:endParaRPr lang="en-US" sz="11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>
              <a:lnSpc>
                <a:spcPct val="17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@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jnguyen</a:t>
            </a:r>
            <a:endParaRPr lang="en-US" sz="11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14" name="Рисунок 4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665" y="8930421"/>
            <a:ext cx="157334" cy="125513"/>
          </a:xfrm>
          <a:prstGeom prst="rect">
            <a:avLst/>
          </a:prstGeom>
        </p:spPr>
      </p:pic>
      <p:pic>
        <p:nvPicPr>
          <p:cNvPr id="415" name="Рисунок 4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180" y="9231904"/>
            <a:ext cx="127281" cy="90157"/>
          </a:xfrm>
          <a:prstGeom prst="rect">
            <a:avLst/>
          </a:prstGeom>
        </p:spPr>
      </p:pic>
      <p:pic>
        <p:nvPicPr>
          <p:cNvPr id="416" name="Рисунок 4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884" y="9797746"/>
            <a:ext cx="130817" cy="125513"/>
          </a:xfrm>
          <a:prstGeom prst="rect">
            <a:avLst/>
          </a:prstGeom>
        </p:spPr>
      </p:pic>
      <p:pic>
        <p:nvPicPr>
          <p:cNvPr id="417" name="Рисунок 4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476" y="9498031"/>
            <a:ext cx="123745" cy="123745"/>
          </a:xfrm>
          <a:prstGeom prst="rect">
            <a:avLst/>
          </a:prstGeom>
        </p:spPr>
      </p:pic>
      <p:pic>
        <p:nvPicPr>
          <p:cNvPr id="418" name="Рисунок 4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961" y="10099228"/>
            <a:ext cx="153798" cy="125513"/>
          </a:xfrm>
          <a:prstGeom prst="rect">
            <a:avLst/>
          </a:prstGeom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1659049" y="6858868"/>
            <a:ext cx="0" cy="144016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679250" y="8299028"/>
            <a:ext cx="2540575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Прямоугольник 124"/>
          <p:cNvSpPr/>
          <p:nvPr/>
        </p:nvSpPr>
        <p:spPr>
          <a:xfrm>
            <a:off x="1659049" y="7834625"/>
            <a:ext cx="2379722" cy="352829"/>
          </a:xfrm>
          <a:prstGeom prst="rect">
            <a:avLst/>
          </a:prstGeom>
          <a:solidFill>
            <a:srgbClr val="95C11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Прямоугольник 125"/>
          <p:cNvSpPr/>
          <p:nvPr/>
        </p:nvSpPr>
        <p:spPr>
          <a:xfrm>
            <a:off x="1659049" y="7382751"/>
            <a:ext cx="1367947" cy="352829"/>
          </a:xfrm>
          <a:prstGeom prst="rect">
            <a:avLst/>
          </a:prstGeom>
          <a:solidFill>
            <a:schemeClr val="bg1">
              <a:lumMod val="75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Прямоугольник 126"/>
          <p:cNvSpPr/>
          <p:nvPr/>
        </p:nvSpPr>
        <p:spPr>
          <a:xfrm>
            <a:off x="1659049" y="6930876"/>
            <a:ext cx="1900944" cy="352829"/>
          </a:xfrm>
          <a:prstGeom prst="rect">
            <a:avLst/>
          </a:prstGeom>
          <a:solidFill>
            <a:schemeClr val="bg1">
              <a:lumMod val="50000"/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TextBox 127"/>
          <p:cNvSpPr txBox="1"/>
          <p:nvPr/>
        </p:nvSpPr>
        <p:spPr>
          <a:xfrm>
            <a:off x="1476375" y="8295810"/>
            <a:ext cx="7256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err="1" smtClean="0"/>
              <a:t>Débutant</a:t>
            </a:r>
            <a:endParaRPr lang="en-US" sz="800" dirty="0" smtClean="0"/>
          </a:p>
        </p:txBody>
      </p:sp>
      <p:sp>
        <p:nvSpPr>
          <p:cNvPr id="129" name="TextBox 128"/>
          <p:cNvSpPr txBox="1"/>
          <p:nvPr/>
        </p:nvSpPr>
        <p:spPr>
          <a:xfrm>
            <a:off x="2422507" y="8295810"/>
            <a:ext cx="8236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mtClean="0"/>
              <a:t>Intermédiare</a:t>
            </a:r>
            <a:endParaRPr lang="en-US" sz="800" dirty="0" smtClean="0"/>
          </a:p>
        </p:txBody>
      </p:sp>
      <p:sp>
        <p:nvSpPr>
          <p:cNvPr id="130" name="TextBox 129"/>
          <p:cNvSpPr txBox="1"/>
          <p:nvPr/>
        </p:nvSpPr>
        <p:spPr>
          <a:xfrm>
            <a:off x="3564607" y="8295810"/>
            <a:ext cx="7256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Courant</a:t>
            </a:r>
            <a:endParaRPr lang="en-US" sz="800" dirty="0" smtClean="0"/>
          </a:p>
        </p:txBody>
      </p:sp>
      <p:sp>
        <p:nvSpPr>
          <p:cNvPr id="134" name="TextBox 133"/>
          <p:cNvSpPr txBox="1"/>
          <p:nvPr/>
        </p:nvSpPr>
        <p:spPr>
          <a:xfrm>
            <a:off x="1908423" y="7903317"/>
            <a:ext cx="725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err="1" smtClean="0"/>
              <a:t>Anglais</a:t>
            </a:r>
            <a:endParaRPr lang="en-US" sz="900" b="1" dirty="0" smtClean="0"/>
          </a:p>
        </p:txBody>
      </p:sp>
      <p:sp>
        <p:nvSpPr>
          <p:cNvPr id="135" name="TextBox 134"/>
          <p:cNvSpPr txBox="1"/>
          <p:nvPr/>
        </p:nvSpPr>
        <p:spPr>
          <a:xfrm>
            <a:off x="1908423" y="7459757"/>
            <a:ext cx="725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/>
              <a:t>Hindi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1908423" y="7002884"/>
            <a:ext cx="7256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err="1" smtClean="0"/>
              <a:t>Espagnol</a:t>
            </a:r>
            <a:endParaRPr lang="en-US" sz="900" b="1" dirty="0" smtClean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34" y="2327663"/>
            <a:ext cx="277369" cy="27736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334" y="6498828"/>
            <a:ext cx="277369" cy="27736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02"/>
          <a:stretch/>
        </p:blipFill>
        <p:spPr>
          <a:xfrm>
            <a:off x="5374431" y="312409"/>
            <a:ext cx="1744153" cy="1745390"/>
          </a:xfrm>
          <a:prstGeom prst="roundRect">
            <a:avLst/>
          </a:prstGeom>
          <a:ln w="28575">
            <a:solidFill>
              <a:srgbClr val="95C11F"/>
            </a:solidFill>
          </a:ln>
        </p:spPr>
      </p:pic>
    </p:spTree>
    <p:extLst>
      <p:ext uri="{BB962C8B-B14F-4D97-AF65-F5344CB8AC3E}">
        <p14:creationId xmlns:p14="http://schemas.microsoft.com/office/powerpoint/2010/main" val="363521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218</Words>
  <Application>Microsoft Macintosh PowerPoint</Application>
  <PresentationFormat>Personnalisé</PresentationFormat>
  <Paragraphs>63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 Black</vt:lpstr>
      <vt:lpstr>Calibri</vt:lpstr>
      <vt:lpstr>Tahoma</vt:lpstr>
      <vt:lpstr>Arial</vt:lpstr>
      <vt:lpstr>Тема Office</vt:lpstr>
      <vt:lpstr>Présentation PowerPoint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Kotov</dc:creator>
  <cp:lastModifiedBy>Axel Maille</cp:lastModifiedBy>
  <cp:revision>158</cp:revision>
  <dcterms:created xsi:type="dcterms:W3CDTF">2016-06-23T12:34:36Z</dcterms:created>
  <dcterms:modified xsi:type="dcterms:W3CDTF">2016-07-25T12:22:50Z</dcterms:modified>
</cp:coreProperties>
</file>