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550"/>
    <a:srgbClr val="EEEA32"/>
    <a:srgbClr val="B3E21E"/>
    <a:srgbClr val="FEB546"/>
    <a:srgbClr val="D8DF20"/>
    <a:srgbClr val="EACC32"/>
    <a:srgbClr val="D48886"/>
    <a:srgbClr val="CD7371"/>
    <a:srgbClr val="63CACF"/>
    <a:srgbClr val="C9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2357" autoAdjust="0"/>
  </p:normalViewPr>
  <p:slideViewPr>
    <p:cSldViewPr>
      <p:cViewPr>
        <p:scale>
          <a:sx n="60" d="100"/>
          <a:sy n="60" d="100"/>
        </p:scale>
        <p:origin x="2696" y="216"/>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F21C1-92A0-4708-B677-7C54EDEA2608}" type="datetimeFigureOut">
              <a:rPr lang="ru-RU" smtClean="0"/>
              <a:t>11.08.16</a:t>
            </a:fld>
            <a:endParaRPr lang="ru-RU"/>
          </a:p>
        </p:txBody>
      </p:sp>
      <p:sp>
        <p:nvSpPr>
          <p:cNvPr id="4" name="Образ слайда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E6F03A-3231-4865-A70B-8247B8A0E7EA}" type="slidenum">
              <a:rPr lang="ru-RU" smtClean="0"/>
              <a:t>‹#›</a:t>
            </a:fld>
            <a:endParaRPr lang="ru-RU"/>
          </a:p>
        </p:txBody>
      </p:sp>
    </p:spTree>
    <p:extLst>
      <p:ext uri="{BB962C8B-B14F-4D97-AF65-F5344CB8AC3E}">
        <p14:creationId xmlns:p14="http://schemas.microsoft.com/office/powerpoint/2010/main" val="2209697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6F03A-3231-4865-A70B-8247B8A0E7EA}" type="slidenum">
              <a:rPr lang="ru-RU" smtClean="0"/>
              <a:t>1</a:t>
            </a:fld>
            <a:endParaRPr lang="ru-RU"/>
          </a:p>
        </p:txBody>
      </p:sp>
    </p:spTree>
    <p:extLst>
      <p:ext uri="{BB962C8B-B14F-4D97-AF65-F5344CB8AC3E}">
        <p14:creationId xmlns:p14="http://schemas.microsoft.com/office/powerpoint/2010/main" val="1763761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extBox 179"/>
          <p:cNvSpPr txBox="1"/>
          <p:nvPr/>
        </p:nvSpPr>
        <p:spPr>
          <a:xfrm>
            <a:off x="162000" y="8577878"/>
            <a:ext cx="630301" cy="492443"/>
          </a:xfrm>
          <a:prstGeom prst="rect">
            <a:avLst/>
          </a:prstGeom>
          <a:noFill/>
        </p:spPr>
        <p:txBody>
          <a:bodyPr wrap="none" rtlCol="0">
            <a:spAutoFit/>
          </a:bodyPr>
          <a:lstStyle/>
          <a:p>
            <a:pPr algn="ctr"/>
            <a:r>
              <a:rPr lang="en-US" sz="2600" b="1"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06</a:t>
            </a:r>
            <a:endPar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endParaRPr>
          </a:p>
        </p:txBody>
      </p:sp>
      <p:grpSp>
        <p:nvGrpSpPr>
          <p:cNvPr id="10" name="Группа 9"/>
          <p:cNvGrpSpPr/>
          <p:nvPr/>
        </p:nvGrpSpPr>
        <p:grpSpPr>
          <a:xfrm>
            <a:off x="122258" y="1458267"/>
            <a:ext cx="662843" cy="6723147"/>
            <a:chOff x="-716407" y="1386260"/>
            <a:chExt cx="662843" cy="6723147"/>
          </a:xfrm>
        </p:grpSpPr>
        <p:sp>
          <p:nvSpPr>
            <p:cNvPr id="168" name="TextBox 167"/>
            <p:cNvSpPr txBox="1"/>
            <p:nvPr/>
          </p:nvSpPr>
          <p:spPr>
            <a:xfrm>
              <a:off x="-683865" y="3126065"/>
              <a:ext cx="630301" cy="492443"/>
            </a:xfrm>
            <a:prstGeom prst="rect">
              <a:avLst/>
            </a:prstGeom>
            <a:noFill/>
          </p:spPr>
          <p:txBody>
            <a:bodyPr wrap="none" rtlCol="0">
              <a:spAutoFit/>
            </a:bodyPr>
            <a:lstStyle/>
            <a:p>
              <a:pPr algn="ctr"/>
              <a:r>
                <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01</a:t>
              </a:r>
              <a:endParaRPr lang="ru-RU" sz="2600" b="1" dirty="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endParaRPr>
            </a:p>
          </p:txBody>
        </p:sp>
        <p:sp>
          <p:nvSpPr>
            <p:cNvPr id="170" name="TextBox 169"/>
            <p:cNvSpPr txBox="1"/>
            <p:nvPr/>
          </p:nvSpPr>
          <p:spPr>
            <a:xfrm>
              <a:off x="-683865" y="4505467"/>
              <a:ext cx="630301" cy="492443"/>
            </a:xfrm>
            <a:prstGeom prst="rect">
              <a:avLst/>
            </a:prstGeom>
            <a:noFill/>
          </p:spPr>
          <p:txBody>
            <a:bodyPr wrap="none" rtlCol="0">
              <a:spAutoFit/>
            </a:bodyPr>
            <a:lstStyle/>
            <a:p>
              <a:pPr algn="ctr"/>
              <a:r>
                <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02</a:t>
              </a:r>
              <a:endParaRPr lang="ru-RU" sz="2600" b="1" dirty="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endParaRPr>
            </a:p>
          </p:txBody>
        </p:sp>
        <p:sp>
          <p:nvSpPr>
            <p:cNvPr id="177" name="TextBox 176"/>
            <p:cNvSpPr txBox="1"/>
            <p:nvPr/>
          </p:nvSpPr>
          <p:spPr>
            <a:xfrm>
              <a:off x="-683865" y="5884869"/>
              <a:ext cx="630301" cy="492443"/>
            </a:xfrm>
            <a:prstGeom prst="rect">
              <a:avLst/>
            </a:prstGeom>
            <a:noFill/>
          </p:spPr>
          <p:txBody>
            <a:bodyPr wrap="none" rtlCol="0">
              <a:spAutoFit/>
            </a:bodyPr>
            <a:lstStyle/>
            <a:p>
              <a:pPr algn="ctr"/>
              <a:r>
                <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03</a:t>
              </a:r>
              <a:endParaRPr lang="ru-RU" sz="2600" b="1" dirty="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endParaRPr>
            </a:p>
          </p:txBody>
        </p:sp>
        <p:sp>
          <p:nvSpPr>
            <p:cNvPr id="179" name="TextBox 178"/>
            <p:cNvSpPr txBox="1"/>
            <p:nvPr/>
          </p:nvSpPr>
          <p:spPr>
            <a:xfrm>
              <a:off x="-716407" y="6905626"/>
              <a:ext cx="630301" cy="492443"/>
            </a:xfrm>
            <a:prstGeom prst="rect">
              <a:avLst/>
            </a:prstGeom>
            <a:noFill/>
          </p:spPr>
          <p:txBody>
            <a:bodyPr wrap="none" rtlCol="0">
              <a:spAutoFit/>
            </a:bodyPr>
            <a:lstStyle/>
            <a:p>
              <a:pPr algn="ctr"/>
              <a:r>
                <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04</a:t>
              </a:r>
              <a:endParaRPr lang="ru-RU" sz="2600" b="1" dirty="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endParaRPr>
            </a:p>
          </p:txBody>
        </p:sp>
        <p:sp>
          <p:nvSpPr>
            <p:cNvPr id="180" name="TextBox 179"/>
            <p:cNvSpPr txBox="1"/>
            <p:nvPr/>
          </p:nvSpPr>
          <p:spPr>
            <a:xfrm>
              <a:off x="-711394" y="7616964"/>
              <a:ext cx="630301" cy="492443"/>
            </a:xfrm>
            <a:prstGeom prst="rect">
              <a:avLst/>
            </a:prstGeom>
            <a:noFill/>
          </p:spPr>
          <p:txBody>
            <a:bodyPr wrap="none" rtlCol="0">
              <a:spAutoFit/>
            </a:bodyPr>
            <a:lstStyle/>
            <a:p>
              <a:pPr algn="ctr"/>
              <a:r>
                <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05</a:t>
              </a:r>
            </a:p>
          </p:txBody>
        </p:sp>
        <p:sp>
          <p:nvSpPr>
            <p:cNvPr id="94" name="TextBox 93"/>
            <p:cNvSpPr txBox="1"/>
            <p:nvPr/>
          </p:nvSpPr>
          <p:spPr>
            <a:xfrm>
              <a:off x="-683865" y="1386260"/>
              <a:ext cx="630301" cy="492443"/>
            </a:xfrm>
            <a:prstGeom prst="rect">
              <a:avLst/>
            </a:prstGeom>
            <a:noFill/>
          </p:spPr>
          <p:txBody>
            <a:bodyPr wrap="none" rtlCol="0">
              <a:spAutoFit/>
            </a:bodyPr>
            <a:lstStyle/>
            <a:p>
              <a:pPr algn="ctr"/>
              <a:r>
                <a:rPr lang="en-US" sz="2600" b="1" dirty="0" smtClean="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rPr>
                <a:t>00</a:t>
              </a:r>
              <a:endParaRPr lang="ru-RU" sz="2600" b="1" dirty="0">
                <a:solidFill>
                  <a:schemeClr val="tx1">
                    <a:lumMod val="75000"/>
                    <a:lumOff val="25000"/>
                  </a:schemeClr>
                </a:solidFill>
                <a:latin typeface="Arial Black" panose="020B0A04020102020204" pitchFamily="34" charset="0"/>
                <a:ea typeface="Tahoma" panose="020B0604030504040204" pitchFamily="34" charset="0"/>
                <a:cs typeface="Tahoma" panose="020B0604030504040204" pitchFamily="34" charset="0"/>
              </a:endParaRPr>
            </a:p>
          </p:txBody>
        </p:sp>
      </p:grpSp>
      <p:grpSp>
        <p:nvGrpSpPr>
          <p:cNvPr id="129" name="Группа 128"/>
          <p:cNvGrpSpPr/>
          <p:nvPr/>
        </p:nvGrpSpPr>
        <p:grpSpPr>
          <a:xfrm>
            <a:off x="0" y="0"/>
            <a:ext cx="7813079" cy="954212"/>
            <a:chOff x="0" y="0"/>
            <a:chExt cx="7813079" cy="954212"/>
          </a:xfrm>
        </p:grpSpPr>
        <p:sp>
          <p:nvSpPr>
            <p:cNvPr id="128" name="Параллелограмм 127"/>
            <p:cNvSpPr/>
            <p:nvPr/>
          </p:nvSpPr>
          <p:spPr>
            <a:xfrm flipH="1">
              <a:off x="4075261" y="0"/>
              <a:ext cx="3486002" cy="954212"/>
            </a:xfrm>
            <a:prstGeom prst="parallelogram">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6" name="Прямоугольник 125"/>
            <p:cNvSpPr/>
            <p:nvPr/>
          </p:nvSpPr>
          <p:spPr>
            <a:xfrm>
              <a:off x="0" y="0"/>
              <a:ext cx="7561263" cy="360000"/>
            </a:xfrm>
            <a:prstGeom prst="rect">
              <a:avLst/>
            </a:prstGeom>
            <a:solidFill>
              <a:srgbClr val="FE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7" name="Параллелограмм 126"/>
            <p:cNvSpPr/>
            <p:nvPr/>
          </p:nvSpPr>
          <p:spPr>
            <a:xfrm>
              <a:off x="4327077" y="0"/>
              <a:ext cx="3486002" cy="954212"/>
            </a:xfrm>
            <a:prstGeom prst="parallelogram">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130" name="Группа 129"/>
          <p:cNvGrpSpPr/>
          <p:nvPr/>
        </p:nvGrpSpPr>
        <p:grpSpPr>
          <a:xfrm flipH="1" flipV="1">
            <a:off x="-251816" y="9739188"/>
            <a:ext cx="7813077" cy="954212"/>
            <a:chOff x="2" y="0"/>
            <a:chExt cx="7813077" cy="954212"/>
          </a:xfrm>
        </p:grpSpPr>
        <p:sp>
          <p:nvSpPr>
            <p:cNvPr id="131" name="Параллелограмм 130"/>
            <p:cNvSpPr/>
            <p:nvPr/>
          </p:nvSpPr>
          <p:spPr>
            <a:xfrm flipH="1">
              <a:off x="4075261" y="0"/>
              <a:ext cx="3486002" cy="954212"/>
            </a:xfrm>
            <a:prstGeom prst="parallelogram">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2" name="Прямоугольник 131"/>
            <p:cNvSpPr/>
            <p:nvPr/>
          </p:nvSpPr>
          <p:spPr>
            <a:xfrm>
              <a:off x="2" y="0"/>
              <a:ext cx="7561263" cy="378148"/>
            </a:xfrm>
            <a:prstGeom prst="rect">
              <a:avLst/>
            </a:prstGeom>
            <a:solidFill>
              <a:srgbClr val="FE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3" name="Параллелограмм 132"/>
            <p:cNvSpPr/>
            <p:nvPr/>
          </p:nvSpPr>
          <p:spPr>
            <a:xfrm>
              <a:off x="4327077" y="0"/>
              <a:ext cx="3486002" cy="954212"/>
            </a:xfrm>
            <a:prstGeom prst="parallelogram">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5" name="TextBox 4"/>
          <p:cNvSpPr txBox="1"/>
          <p:nvPr/>
        </p:nvSpPr>
        <p:spPr>
          <a:xfrm>
            <a:off x="4723373" y="306140"/>
            <a:ext cx="2561471" cy="400110"/>
          </a:xfrm>
          <a:prstGeom prst="rect">
            <a:avLst/>
          </a:prstGeom>
          <a:noFill/>
        </p:spPr>
        <p:txBody>
          <a:bodyPr wrap="none" rtlCol="0">
            <a:spAutoFit/>
          </a:bodyPr>
          <a:lstStyle/>
          <a:p>
            <a:pPr algn="ctr"/>
            <a:r>
              <a:rPr lang="en-US" sz="2000" b="1" dirty="0" smtClean="0">
                <a:solidFill>
                  <a:schemeClr val="bg1"/>
                </a:solidFill>
                <a:latin typeface="Arial Black" panose="020B0A04020102020204" pitchFamily="34" charset="0"/>
              </a:rPr>
              <a:t>ERINE MARTNEZ</a:t>
            </a:r>
            <a:endParaRPr lang="ru-RU" sz="2000" b="1" dirty="0">
              <a:solidFill>
                <a:schemeClr val="bg1"/>
              </a:solidFill>
              <a:latin typeface="Arial Black" panose="020B0A04020102020204" pitchFamily="34" charset="0"/>
            </a:endParaRPr>
          </a:p>
        </p:txBody>
      </p:sp>
      <p:sp>
        <p:nvSpPr>
          <p:cNvPr id="137" name="Прямоугольник 136"/>
          <p:cNvSpPr/>
          <p:nvPr/>
        </p:nvSpPr>
        <p:spPr>
          <a:xfrm>
            <a:off x="468263" y="9739188"/>
            <a:ext cx="2448272" cy="900246"/>
          </a:xfrm>
          <a:prstGeom prst="rect">
            <a:avLst/>
          </a:prstGeom>
        </p:spPr>
        <p:txBody>
          <a:bodyPr wrap="square">
            <a:spAutoFit/>
          </a:bodyPr>
          <a:lstStyle/>
          <a:p>
            <a:pPr>
              <a:lnSpc>
                <a:spcPct val="175000"/>
              </a:lnSpc>
            </a:pPr>
            <a:r>
              <a:rPr lang="en-US" sz="1000" dirty="0" smtClean="0">
                <a:solidFill>
                  <a:srgbClr val="FEB546"/>
                </a:solidFill>
                <a:latin typeface="+mj-lt"/>
                <a:cs typeface="Arial" panose="020B0604020202020204" pitchFamily="34" charset="0"/>
              </a:rPr>
              <a:t>Tel :</a:t>
            </a:r>
            <a:r>
              <a:rPr lang="en-US" sz="1000" dirty="0" smtClean="0">
                <a:solidFill>
                  <a:schemeClr val="bg1"/>
                </a:solidFill>
                <a:latin typeface="+mj-lt"/>
                <a:cs typeface="Arial" panose="020B0604020202020204" pitchFamily="34" charset="0"/>
              </a:rPr>
              <a:t> </a:t>
            </a:r>
            <a:r>
              <a:rPr lang="fr-FR" sz="1000" dirty="0" smtClean="0">
                <a:solidFill>
                  <a:schemeClr val="bg1"/>
                </a:solidFill>
                <a:latin typeface="+mj-lt"/>
                <a:cs typeface="Arial" panose="020B0604020202020204" pitchFamily="34" charset="0"/>
              </a:rPr>
              <a:t>+33 6 01 02 03 04</a:t>
            </a:r>
            <a:endParaRPr lang="en-US" sz="1000" dirty="0">
              <a:solidFill>
                <a:schemeClr val="bg1"/>
              </a:solidFill>
              <a:latin typeface="+mj-lt"/>
              <a:cs typeface="Arial" panose="020B0604020202020204" pitchFamily="34" charset="0"/>
            </a:endParaRPr>
          </a:p>
          <a:p>
            <a:pPr>
              <a:lnSpc>
                <a:spcPct val="175000"/>
              </a:lnSpc>
            </a:pPr>
            <a:r>
              <a:rPr lang="en-US" sz="1000" dirty="0" err="1" smtClean="0">
                <a:solidFill>
                  <a:srgbClr val="FEB546"/>
                </a:solidFill>
                <a:latin typeface="+mj-lt"/>
                <a:cs typeface="Arial" panose="020B0604020202020204" pitchFamily="34" charset="0"/>
              </a:rPr>
              <a:t>Addresse</a:t>
            </a:r>
            <a:r>
              <a:rPr lang="en-US" sz="1000" dirty="0" smtClean="0">
                <a:solidFill>
                  <a:srgbClr val="FEB546"/>
                </a:solidFill>
                <a:latin typeface="+mj-lt"/>
                <a:cs typeface="Arial" panose="020B0604020202020204" pitchFamily="34" charset="0"/>
              </a:rPr>
              <a:t>:</a:t>
            </a:r>
            <a:r>
              <a:rPr lang="en-US" sz="1000" dirty="0" smtClean="0">
                <a:solidFill>
                  <a:schemeClr val="bg1"/>
                </a:solidFill>
                <a:latin typeface="+mj-lt"/>
                <a:cs typeface="Arial" panose="020B0604020202020204" pitchFamily="34" charset="0"/>
              </a:rPr>
              <a:t> 17 rue de la </a:t>
            </a:r>
            <a:r>
              <a:rPr lang="en-US" sz="1000" dirty="0" err="1" smtClean="0">
                <a:solidFill>
                  <a:schemeClr val="bg1"/>
                </a:solidFill>
                <a:latin typeface="+mj-lt"/>
                <a:cs typeface="Arial" panose="020B0604020202020204" pitchFamily="34" charset="0"/>
              </a:rPr>
              <a:t>Réussite</a:t>
            </a:r>
            <a:r>
              <a:rPr lang="en-US" sz="1000" dirty="0" smtClean="0">
                <a:solidFill>
                  <a:schemeClr val="bg1"/>
                </a:solidFill>
                <a:latin typeface="+mj-lt"/>
                <a:cs typeface="Arial" panose="020B0604020202020204" pitchFamily="34" charset="0"/>
              </a:rPr>
              <a:t> 75012 Paris</a:t>
            </a:r>
            <a:endParaRPr lang="en-US" sz="1000" dirty="0">
              <a:solidFill>
                <a:schemeClr val="bg1"/>
              </a:solidFill>
              <a:latin typeface="+mj-lt"/>
              <a:cs typeface="Arial" panose="020B0604020202020204" pitchFamily="34" charset="0"/>
            </a:endParaRPr>
          </a:p>
          <a:p>
            <a:pPr>
              <a:lnSpc>
                <a:spcPct val="175000"/>
              </a:lnSpc>
            </a:pPr>
            <a:r>
              <a:rPr lang="en-US" sz="1000" dirty="0" smtClean="0">
                <a:solidFill>
                  <a:srgbClr val="FEB546"/>
                </a:solidFill>
                <a:latin typeface="+mj-lt"/>
                <a:cs typeface="Arial" panose="020B0604020202020204" pitchFamily="34" charset="0"/>
              </a:rPr>
              <a:t>Email:</a:t>
            </a:r>
            <a:r>
              <a:rPr lang="en-US" sz="1000" dirty="0" smtClean="0">
                <a:solidFill>
                  <a:schemeClr val="bg1"/>
                </a:solidFill>
                <a:latin typeface="+mj-lt"/>
                <a:cs typeface="Arial" panose="020B0604020202020204" pitchFamily="34" charset="0"/>
              </a:rPr>
              <a:t> </a:t>
            </a:r>
            <a:r>
              <a:rPr lang="en-US" sz="1000" dirty="0" err="1" smtClean="0">
                <a:solidFill>
                  <a:schemeClr val="bg1"/>
                </a:solidFill>
                <a:latin typeface="+mj-lt"/>
                <a:cs typeface="Arial" panose="020B0604020202020204" pitchFamily="34" charset="0"/>
              </a:rPr>
              <a:t>erinemartinez@mail.com</a:t>
            </a:r>
            <a:endParaRPr lang="en-US" sz="1000" dirty="0">
              <a:solidFill>
                <a:schemeClr val="bg1"/>
              </a:solidFill>
              <a:latin typeface="+mj-lt"/>
              <a:cs typeface="Arial" panose="020B0604020202020204" pitchFamily="34" charset="0"/>
            </a:endParaRPr>
          </a:p>
        </p:txBody>
      </p:sp>
      <p:pic>
        <p:nvPicPr>
          <p:cNvPr id="138" name="Рисунок 1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562" y="1160787"/>
            <a:ext cx="1786492" cy="1786492"/>
          </a:xfrm>
          <a:prstGeom prst="rect">
            <a:avLst/>
          </a:prstGeom>
        </p:spPr>
      </p:pic>
      <p:sp>
        <p:nvSpPr>
          <p:cNvPr id="139" name="Равнобедренный треугольник 138"/>
          <p:cNvSpPr/>
          <p:nvPr/>
        </p:nvSpPr>
        <p:spPr>
          <a:xfrm rot="5400000">
            <a:off x="174333" y="691272"/>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0" name="Равнобедренный треугольник 139"/>
          <p:cNvSpPr/>
          <p:nvPr/>
        </p:nvSpPr>
        <p:spPr>
          <a:xfrm rot="5400000">
            <a:off x="174333" y="1263380"/>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1" name="Равнобедренный треугольник 140"/>
          <p:cNvSpPr/>
          <p:nvPr/>
        </p:nvSpPr>
        <p:spPr>
          <a:xfrm rot="5400000">
            <a:off x="174333" y="1835488"/>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2" name="Равнобедренный треугольник 141"/>
          <p:cNvSpPr/>
          <p:nvPr/>
        </p:nvSpPr>
        <p:spPr>
          <a:xfrm rot="5400000">
            <a:off x="174333" y="2407596"/>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3" name="Равнобедренный треугольник 142"/>
          <p:cNvSpPr/>
          <p:nvPr/>
        </p:nvSpPr>
        <p:spPr>
          <a:xfrm rot="5400000">
            <a:off x="174333" y="2979704"/>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4" name="Равнобедренный треугольник 143"/>
          <p:cNvSpPr/>
          <p:nvPr/>
        </p:nvSpPr>
        <p:spPr>
          <a:xfrm rot="5400000">
            <a:off x="174333" y="3551812"/>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5" name="Равнобедренный треугольник 144"/>
          <p:cNvSpPr/>
          <p:nvPr/>
        </p:nvSpPr>
        <p:spPr>
          <a:xfrm rot="5400000">
            <a:off x="174333" y="4123920"/>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6" name="Равнобедренный треугольник 145"/>
          <p:cNvSpPr/>
          <p:nvPr/>
        </p:nvSpPr>
        <p:spPr>
          <a:xfrm rot="5400000">
            <a:off x="174333" y="4696028"/>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7" name="Равнобедренный треугольник 146"/>
          <p:cNvSpPr/>
          <p:nvPr/>
        </p:nvSpPr>
        <p:spPr>
          <a:xfrm rot="5400000">
            <a:off x="174333" y="5268136"/>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8" name="Равнобедренный треугольник 147"/>
          <p:cNvSpPr/>
          <p:nvPr/>
        </p:nvSpPr>
        <p:spPr>
          <a:xfrm rot="5400000">
            <a:off x="174333" y="5840244"/>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9" name="Равнобедренный треугольник 148"/>
          <p:cNvSpPr/>
          <p:nvPr/>
        </p:nvSpPr>
        <p:spPr>
          <a:xfrm rot="5400000">
            <a:off x="174333" y="6412352"/>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0" name="Равнобедренный треугольник 149"/>
          <p:cNvSpPr/>
          <p:nvPr/>
        </p:nvSpPr>
        <p:spPr>
          <a:xfrm rot="5400000">
            <a:off x="174333" y="6984460"/>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1" name="Равнобедренный треугольник 150"/>
          <p:cNvSpPr/>
          <p:nvPr/>
        </p:nvSpPr>
        <p:spPr>
          <a:xfrm rot="5400000">
            <a:off x="178530" y="7556206"/>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3" name="Равнобедренный треугольник 152"/>
          <p:cNvSpPr/>
          <p:nvPr/>
        </p:nvSpPr>
        <p:spPr>
          <a:xfrm rot="16200000" flipH="1">
            <a:off x="174333" y="977326"/>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4" name="Равнобедренный треугольник 153"/>
          <p:cNvSpPr/>
          <p:nvPr/>
        </p:nvSpPr>
        <p:spPr>
          <a:xfrm rot="16200000" flipH="1">
            <a:off x="174333" y="1549434"/>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5" name="Равнобедренный треугольник 154"/>
          <p:cNvSpPr/>
          <p:nvPr/>
        </p:nvSpPr>
        <p:spPr>
          <a:xfrm rot="16200000" flipH="1">
            <a:off x="174333" y="2121542"/>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6" name="Равнобедренный треугольник 155"/>
          <p:cNvSpPr/>
          <p:nvPr/>
        </p:nvSpPr>
        <p:spPr>
          <a:xfrm rot="16200000" flipH="1">
            <a:off x="174333" y="2693650"/>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7" name="Равнобедренный треугольник 156"/>
          <p:cNvSpPr/>
          <p:nvPr/>
        </p:nvSpPr>
        <p:spPr>
          <a:xfrm rot="16200000" flipH="1">
            <a:off x="174333" y="3265758"/>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8" name="Равнобедренный треугольник 157"/>
          <p:cNvSpPr/>
          <p:nvPr/>
        </p:nvSpPr>
        <p:spPr>
          <a:xfrm rot="16200000" flipH="1">
            <a:off x="174333" y="3837866"/>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9" name="Равнобедренный треугольник 158"/>
          <p:cNvSpPr/>
          <p:nvPr/>
        </p:nvSpPr>
        <p:spPr>
          <a:xfrm rot="16200000" flipH="1">
            <a:off x="174333" y="4409974"/>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0" name="Равнобедренный треугольник 159"/>
          <p:cNvSpPr/>
          <p:nvPr/>
        </p:nvSpPr>
        <p:spPr>
          <a:xfrm rot="16200000" flipH="1">
            <a:off x="174333" y="4982082"/>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1" name="Равнобедренный треугольник 160"/>
          <p:cNvSpPr/>
          <p:nvPr/>
        </p:nvSpPr>
        <p:spPr>
          <a:xfrm rot="16200000" flipH="1">
            <a:off x="174333" y="5554190"/>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2" name="Равнобедренный треугольник 161"/>
          <p:cNvSpPr/>
          <p:nvPr/>
        </p:nvSpPr>
        <p:spPr>
          <a:xfrm rot="16200000" flipH="1">
            <a:off x="174333" y="6126298"/>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3" name="Равнобедренный треугольник 162"/>
          <p:cNvSpPr/>
          <p:nvPr/>
        </p:nvSpPr>
        <p:spPr>
          <a:xfrm rot="16200000" flipH="1">
            <a:off x="174333" y="6698406"/>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4" name="Равнобедренный треугольник 163"/>
          <p:cNvSpPr/>
          <p:nvPr/>
        </p:nvSpPr>
        <p:spPr>
          <a:xfrm rot="16200000" flipH="1">
            <a:off x="174334" y="7262833"/>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5" name="Равнобедренный треугольник 164"/>
          <p:cNvSpPr/>
          <p:nvPr/>
        </p:nvSpPr>
        <p:spPr>
          <a:xfrm rot="16200000" flipH="1">
            <a:off x="174333" y="7842622"/>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1" name="Равнобедренный треугольник 170"/>
          <p:cNvSpPr/>
          <p:nvPr/>
        </p:nvSpPr>
        <p:spPr>
          <a:xfrm rot="5400000">
            <a:off x="174333" y="8128676"/>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2" name="Равнобедренный треугольник 171"/>
          <p:cNvSpPr/>
          <p:nvPr/>
        </p:nvSpPr>
        <p:spPr>
          <a:xfrm rot="5400000">
            <a:off x="174416" y="8700774"/>
            <a:ext cx="576064" cy="496607"/>
          </a:xfrm>
          <a:prstGeom prst="triangle">
            <a:avLst/>
          </a:prstGeom>
          <a:solidFill>
            <a:srgbClr val="EACC3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 name="Равнобедренный треугольник 173"/>
          <p:cNvSpPr/>
          <p:nvPr/>
        </p:nvSpPr>
        <p:spPr>
          <a:xfrm rot="16200000" flipH="1">
            <a:off x="174333" y="8414730"/>
            <a:ext cx="576064" cy="496607"/>
          </a:xfrm>
          <a:prstGeom prst="triangle">
            <a:avLst/>
          </a:prstGeom>
          <a:solidFill>
            <a:srgbClr val="FEB54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5" name="Равнобедренный треугольник 174"/>
          <p:cNvSpPr/>
          <p:nvPr/>
        </p:nvSpPr>
        <p:spPr>
          <a:xfrm rot="16200000" flipH="1">
            <a:off x="174333" y="8986828"/>
            <a:ext cx="576064" cy="496607"/>
          </a:xfrm>
          <a:prstGeom prst="triangle">
            <a:avLst/>
          </a:prstGeom>
          <a:solidFill>
            <a:srgbClr val="D8DF2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7" name="ZoneTexte 236"/>
          <p:cNvSpPr txBox="1"/>
          <p:nvPr/>
        </p:nvSpPr>
        <p:spPr>
          <a:xfrm>
            <a:off x="4981310" y="2208257"/>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238" name="ZoneTexte 237"/>
          <p:cNvSpPr txBox="1"/>
          <p:nvPr/>
        </p:nvSpPr>
        <p:spPr>
          <a:xfrm>
            <a:off x="975710" y="4865633"/>
            <a:ext cx="5829258" cy="3323987"/>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239" name="ZoneTexte 238"/>
          <p:cNvSpPr txBox="1"/>
          <p:nvPr/>
        </p:nvSpPr>
        <p:spPr>
          <a:xfrm>
            <a:off x="1013562" y="4181349"/>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240" name="Image 239" descr="signature_scan.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707" y="8636158"/>
            <a:ext cx="1574801" cy="1049867"/>
          </a:xfrm>
          <a:prstGeom prst="rect">
            <a:avLst/>
          </a:prstGeom>
        </p:spPr>
      </p:pic>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1014</TotalTime>
  <Words>200</Words>
  <Application>Microsoft Macintosh PowerPoint</Application>
  <PresentationFormat>Personnalisé</PresentationFormat>
  <Paragraphs>24</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 Black</vt:lpstr>
      <vt:lpstr>Calibri</vt:lpstr>
      <vt:lpstr>Tahoma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135</cp:revision>
  <dcterms:created xsi:type="dcterms:W3CDTF">2016-06-23T12:34:36Z</dcterms:created>
  <dcterms:modified xsi:type="dcterms:W3CDTF">2016-08-10T20:13:10Z</dcterms:modified>
</cp:coreProperties>
</file>