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50"/>
    <a:srgbClr val="EEEA32"/>
    <a:srgbClr val="B3E21E"/>
    <a:srgbClr val="FEB546"/>
    <a:srgbClr val="D8DF20"/>
    <a:srgbClr val="EACC32"/>
    <a:srgbClr val="D48886"/>
    <a:srgbClr val="CD7371"/>
    <a:srgbClr val="63CACF"/>
    <a:srgbClr val="C9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92357" autoAdjust="0"/>
  </p:normalViewPr>
  <p:slideViewPr>
    <p:cSldViewPr>
      <p:cViewPr>
        <p:scale>
          <a:sx n="120" d="100"/>
          <a:sy n="120" d="100"/>
        </p:scale>
        <p:origin x="800" y="14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F21C1-92A0-4708-B677-7C54EDEA2608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03A-3231-4865-A70B-8247B8A0E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697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03A-3231-4865-A70B-8247B8A0E7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61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1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0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0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1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2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52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6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2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01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25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3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Box 179"/>
          <p:cNvSpPr txBox="1"/>
          <p:nvPr/>
        </p:nvSpPr>
        <p:spPr>
          <a:xfrm>
            <a:off x="162000" y="8577878"/>
            <a:ext cx="63030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06</a:t>
            </a:r>
            <a:endParaRPr lang="en-US" sz="2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22258" y="1458267"/>
            <a:ext cx="662843" cy="6723147"/>
            <a:chOff x="-716407" y="1386260"/>
            <a:chExt cx="662843" cy="6723147"/>
          </a:xfrm>
        </p:grpSpPr>
        <p:sp>
          <p:nvSpPr>
            <p:cNvPr id="168" name="TextBox 167"/>
            <p:cNvSpPr txBox="1"/>
            <p:nvPr/>
          </p:nvSpPr>
          <p:spPr>
            <a:xfrm>
              <a:off x="-683865" y="3126065"/>
              <a:ext cx="63030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01</a:t>
              </a:r>
              <a:endPara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-683865" y="4505467"/>
              <a:ext cx="63030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02</a:t>
              </a:r>
              <a:endPara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-683865" y="5884869"/>
              <a:ext cx="63030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03</a:t>
              </a:r>
              <a:endPara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-716407" y="6905626"/>
              <a:ext cx="63030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04</a:t>
              </a:r>
              <a:endPara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-711394" y="7616964"/>
              <a:ext cx="63030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05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-683865" y="1386260"/>
              <a:ext cx="63030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00</a:t>
              </a:r>
              <a:endPara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29" name="Группа 128"/>
          <p:cNvGrpSpPr/>
          <p:nvPr/>
        </p:nvGrpSpPr>
        <p:grpSpPr>
          <a:xfrm>
            <a:off x="0" y="0"/>
            <a:ext cx="7813079" cy="954212"/>
            <a:chOff x="0" y="0"/>
            <a:chExt cx="7813079" cy="954212"/>
          </a:xfrm>
        </p:grpSpPr>
        <p:sp>
          <p:nvSpPr>
            <p:cNvPr id="128" name="Параллелограмм 127"/>
            <p:cNvSpPr/>
            <p:nvPr/>
          </p:nvSpPr>
          <p:spPr>
            <a:xfrm flipH="1">
              <a:off x="4075261" y="0"/>
              <a:ext cx="3486002" cy="954212"/>
            </a:xfrm>
            <a:prstGeom prst="parallelogram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0" y="0"/>
              <a:ext cx="7561263" cy="360000"/>
            </a:xfrm>
            <a:prstGeom prst="rect">
              <a:avLst/>
            </a:prstGeom>
            <a:solidFill>
              <a:srgbClr val="FEB5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Параллелограмм 126"/>
            <p:cNvSpPr/>
            <p:nvPr/>
          </p:nvSpPr>
          <p:spPr>
            <a:xfrm>
              <a:off x="4327077" y="0"/>
              <a:ext cx="3486002" cy="954212"/>
            </a:xfrm>
            <a:prstGeom prst="parallelogram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0" name="Группа 129"/>
          <p:cNvGrpSpPr/>
          <p:nvPr/>
        </p:nvGrpSpPr>
        <p:grpSpPr>
          <a:xfrm flipH="1" flipV="1">
            <a:off x="-251816" y="9739188"/>
            <a:ext cx="7813077" cy="954212"/>
            <a:chOff x="2" y="0"/>
            <a:chExt cx="7813077" cy="954212"/>
          </a:xfrm>
        </p:grpSpPr>
        <p:sp>
          <p:nvSpPr>
            <p:cNvPr id="131" name="Параллелограмм 130"/>
            <p:cNvSpPr/>
            <p:nvPr/>
          </p:nvSpPr>
          <p:spPr>
            <a:xfrm flipH="1">
              <a:off x="4075261" y="0"/>
              <a:ext cx="3486002" cy="954212"/>
            </a:xfrm>
            <a:prstGeom prst="parallelogram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2" y="0"/>
              <a:ext cx="7561263" cy="378148"/>
            </a:xfrm>
            <a:prstGeom prst="rect">
              <a:avLst/>
            </a:prstGeom>
            <a:solidFill>
              <a:srgbClr val="FEB5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Параллелограмм 132"/>
            <p:cNvSpPr/>
            <p:nvPr/>
          </p:nvSpPr>
          <p:spPr>
            <a:xfrm>
              <a:off x="4327077" y="0"/>
              <a:ext cx="3486002" cy="954212"/>
            </a:xfrm>
            <a:prstGeom prst="parallelogram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723373" y="306140"/>
            <a:ext cx="2561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ERINE MARTNEZ</a:t>
            </a:r>
            <a:endParaRPr lang="ru-RU" sz="2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468263" y="9739188"/>
            <a:ext cx="2448272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000" dirty="0" smtClean="0">
                <a:solidFill>
                  <a:srgbClr val="FEB546"/>
                </a:solidFill>
                <a:latin typeface="+mj-lt"/>
                <a:cs typeface="Arial" panose="020B0604020202020204" pitchFamily="34" charset="0"/>
              </a:rPr>
              <a:t>Tel :</a:t>
            </a:r>
            <a:r>
              <a:rPr lang="en-US" sz="10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fr-FR" sz="10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+33 6 01 02 03 04</a:t>
            </a:r>
            <a:endParaRPr lang="en-US" sz="10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75000"/>
              </a:lnSpc>
            </a:pPr>
            <a:r>
              <a:rPr lang="en-US" sz="1000" dirty="0" err="1" smtClean="0">
                <a:solidFill>
                  <a:srgbClr val="FEB546"/>
                </a:solidFill>
                <a:latin typeface="+mj-lt"/>
                <a:cs typeface="Arial" panose="020B0604020202020204" pitchFamily="34" charset="0"/>
              </a:rPr>
              <a:t>Addresse</a:t>
            </a:r>
            <a:r>
              <a:rPr lang="en-US" sz="1000" dirty="0" smtClean="0">
                <a:solidFill>
                  <a:srgbClr val="FEB546"/>
                </a:solidFill>
                <a:latin typeface="+mj-lt"/>
                <a:cs typeface="Arial" panose="020B0604020202020204" pitchFamily="34" charset="0"/>
              </a:rPr>
              <a:t>:</a:t>
            </a:r>
            <a:r>
              <a:rPr lang="en-US" sz="10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17 rue de la </a:t>
            </a:r>
            <a:r>
              <a:rPr lang="en-US" sz="1000" dirty="0" err="1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Réussite</a:t>
            </a:r>
            <a:r>
              <a:rPr lang="en-US" sz="10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75012 Paris</a:t>
            </a:r>
            <a:endParaRPr lang="en-US" sz="10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75000"/>
              </a:lnSpc>
            </a:pPr>
            <a:r>
              <a:rPr lang="en-US" sz="1000" dirty="0" smtClean="0">
                <a:solidFill>
                  <a:srgbClr val="FEB546"/>
                </a:solidFill>
                <a:latin typeface="+mj-lt"/>
                <a:cs typeface="Arial" panose="020B0604020202020204" pitchFamily="34" charset="0"/>
              </a:rPr>
              <a:t>Email:</a:t>
            </a:r>
            <a:r>
              <a:rPr lang="en-US" sz="10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1000" dirty="0" err="1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erinemartinez@mail.com</a:t>
            </a:r>
            <a:endParaRPr lang="en-US" sz="10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38" name="Рисунок 1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428" y="1097633"/>
            <a:ext cx="1786492" cy="1786492"/>
          </a:xfrm>
          <a:prstGeom prst="rect">
            <a:avLst/>
          </a:prstGeom>
        </p:spPr>
      </p:pic>
      <p:sp>
        <p:nvSpPr>
          <p:cNvPr id="139" name="Равнобедренный треугольник 138"/>
          <p:cNvSpPr/>
          <p:nvPr/>
        </p:nvSpPr>
        <p:spPr>
          <a:xfrm rot="5400000">
            <a:off x="174333" y="691272"/>
            <a:ext cx="576064" cy="496607"/>
          </a:xfrm>
          <a:prstGeom prst="triangle">
            <a:avLst/>
          </a:prstGeom>
          <a:solidFill>
            <a:srgbClr val="FEB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Равнобедренный треугольник 139"/>
          <p:cNvSpPr/>
          <p:nvPr/>
        </p:nvSpPr>
        <p:spPr>
          <a:xfrm rot="5400000">
            <a:off x="174333" y="1263380"/>
            <a:ext cx="576064" cy="496607"/>
          </a:xfrm>
          <a:prstGeom prst="triangle">
            <a:avLst/>
          </a:prstGeom>
          <a:solidFill>
            <a:srgbClr val="D8DF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Равнобедренный треугольник 140"/>
          <p:cNvSpPr/>
          <p:nvPr/>
        </p:nvSpPr>
        <p:spPr>
          <a:xfrm rot="5400000">
            <a:off x="174333" y="1835488"/>
            <a:ext cx="576064" cy="496607"/>
          </a:xfrm>
          <a:prstGeom prst="triangle">
            <a:avLst/>
          </a:prstGeom>
          <a:solidFill>
            <a:srgbClr val="EACC3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2" name="Равнобедренный треугольник 141"/>
          <p:cNvSpPr/>
          <p:nvPr/>
        </p:nvSpPr>
        <p:spPr>
          <a:xfrm rot="5400000">
            <a:off x="174333" y="2407596"/>
            <a:ext cx="576064" cy="496607"/>
          </a:xfrm>
          <a:prstGeom prst="triangle">
            <a:avLst/>
          </a:prstGeom>
          <a:solidFill>
            <a:srgbClr val="FEB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Равнобедренный треугольник 142"/>
          <p:cNvSpPr/>
          <p:nvPr/>
        </p:nvSpPr>
        <p:spPr>
          <a:xfrm rot="5400000">
            <a:off x="174333" y="2979704"/>
            <a:ext cx="576064" cy="496607"/>
          </a:xfrm>
          <a:prstGeom prst="triangle">
            <a:avLst/>
          </a:prstGeom>
          <a:solidFill>
            <a:srgbClr val="D8DF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Равнобедренный треугольник 143"/>
          <p:cNvSpPr/>
          <p:nvPr/>
        </p:nvSpPr>
        <p:spPr>
          <a:xfrm rot="5400000">
            <a:off x="174333" y="3551812"/>
            <a:ext cx="576064" cy="496607"/>
          </a:xfrm>
          <a:prstGeom prst="triangle">
            <a:avLst/>
          </a:prstGeom>
          <a:solidFill>
            <a:srgbClr val="EACC3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Равнобедренный треугольник 144"/>
          <p:cNvSpPr/>
          <p:nvPr/>
        </p:nvSpPr>
        <p:spPr>
          <a:xfrm rot="5400000">
            <a:off x="174333" y="4123920"/>
            <a:ext cx="576064" cy="496607"/>
          </a:xfrm>
          <a:prstGeom prst="triangle">
            <a:avLst/>
          </a:prstGeom>
          <a:solidFill>
            <a:srgbClr val="FEB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Равнобедренный треугольник 145"/>
          <p:cNvSpPr/>
          <p:nvPr/>
        </p:nvSpPr>
        <p:spPr>
          <a:xfrm rot="5400000">
            <a:off x="174333" y="4696028"/>
            <a:ext cx="576064" cy="496607"/>
          </a:xfrm>
          <a:prstGeom prst="triangle">
            <a:avLst/>
          </a:prstGeom>
          <a:solidFill>
            <a:srgbClr val="D8DF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Равнобедренный треугольник 146"/>
          <p:cNvSpPr/>
          <p:nvPr/>
        </p:nvSpPr>
        <p:spPr>
          <a:xfrm rot="5400000">
            <a:off x="174333" y="5268136"/>
            <a:ext cx="576064" cy="496607"/>
          </a:xfrm>
          <a:prstGeom prst="triangle">
            <a:avLst/>
          </a:prstGeom>
          <a:solidFill>
            <a:srgbClr val="EACC3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Равнобедренный треугольник 147"/>
          <p:cNvSpPr/>
          <p:nvPr/>
        </p:nvSpPr>
        <p:spPr>
          <a:xfrm rot="5400000">
            <a:off x="174333" y="5840244"/>
            <a:ext cx="576064" cy="496607"/>
          </a:xfrm>
          <a:prstGeom prst="triangle">
            <a:avLst/>
          </a:prstGeom>
          <a:solidFill>
            <a:srgbClr val="FEB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Равнобедренный треугольник 148"/>
          <p:cNvSpPr/>
          <p:nvPr/>
        </p:nvSpPr>
        <p:spPr>
          <a:xfrm rot="5400000">
            <a:off x="174333" y="6412352"/>
            <a:ext cx="576064" cy="496607"/>
          </a:xfrm>
          <a:prstGeom prst="triangle">
            <a:avLst/>
          </a:prstGeom>
          <a:solidFill>
            <a:srgbClr val="D8DF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Равнобедренный треугольник 149"/>
          <p:cNvSpPr/>
          <p:nvPr/>
        </p:nvSpPr>
        <p:spPr>
          <a:xfrm rot="5400000">
            <a:off x="174333" y="6984460"/>
            <a:ext cx="576064" cy="496607"/>
          </a:xfrm>
          <a:prstGeom prst="triangle">
            <a:avLst/>
          </a:prstGeom>
          <a:solidFill>
            <a:srgbClr val="EACC3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Равнобедренный треугольник 150"/>
          <p:cNvSpPr/>
          <p:nvPr/>
        </p:nvSpPr>
        <p:spPr>
          <a:xfrm rot="5400000">
            <a:off x="178530" y="7556206"/>
            <a:ext cx="576064" cy="496607"/>
          </a:xfrm>
          <a:prstGeom prst="triangle">
            <a:avLst/>
          </a:prstGeom>
          <a:solidFill>
            <a:srgbClr val="FEB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Равнобедренный треугольник 152"/>
          <p:cNvSpPr/>
          <p:nvPr/>
        </p:nvSpPr>
        <p:spPr>
          <a:xfrm rot="16200000" flipH="1">
            <a:off x="174333" y="977326"/>
            <a:ext cx="576064" cy="496607"/>
          </a:xfrm>
          <a:prstGeom prst="triangle">
            <a:avLst/>
          </a:prstGeom>
          <a:solidFill>
            <a:srgbClr val="EACC3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Равнобедренный треугольник 153"/>
          <p:cNvSpPr/>
          <p:nvPr/>
        </p:nvSpPr>
        <p:spPr>
          <a:xfrm rot="16200000" flipH="1">
            <a:off x="174333" y="1549434"/>
            <a:ext cx="576064" cy="496607"/>
          </a:xfrm>
          <a:prstGeom prst="triangle">
            <a:avLst/>
          </a:prstGeom>
          <a:solidFill>
            <a:srgbClr val="FEB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Равнобедренный треугольник 154"/>
          <p:cNvSpPr/>
          <p:nvPr/>
        </p:nvSpPr>
        <p:spPr>
          <a:xfrm rot="16200000" flipH="1">
            <a:off x="174333" y="2121542"/>
            <a:ext cx="576064" cy="496607"/>
          </a:xfrm>
          <a:prstGeom prst="triangle">
            <a:avLst/>
          </a:prstGeom>
          <a:solidFill>
            <a:srgbClr val="D8DF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Равнобедренный треугольник 155"/>
          <p:cNvSpPr/>
          <p:nvPr/>
        </p:nvSpPr>
        <p:spPr>
          <a:xfrm rot="16200000" flipH="1">
            <a:off x="174333" y="2693650"/>
            <a:ext cx="576064" cy="496607"/>
          </a:xfrm>
          <a:prstGeom prst="triangle">
            <a:avLst/>
          </a:prstGeom>
          <a:solidFill>
            <a:srgbClr val="EACC3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7" name="Равнобедренный треугольник 156"/>
          <p:cNvSpPr/>
          <p:nvPr/>
        </p:nvSpPr>
        <p:spPr>
          <a:xfrm rot="16200000" flipH="1">
            <a:off x="174333" y="3265758"/>
            <a:ext cx="576064" cy="496607"/>
          </a:xfrm>
          <a:prstGeom prst="triangle">
            <a:avLst/>
          </a:prstGeom>
          <a:solidFill>
            <a:srgbClr val="FEB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Равнобедренный треугольник 157"/>
          <p:cNvSpPr/>
          <p:nvPr/>
        </p:nvSpPr>
        <p:spPr>
          <a:xfrm rot="16200000" flipH="1">
            <a:off x="174333" y="3837866"/>
            <a:ext cx="576064" cy="496607"/>
          </a:xfrm>
          <a:prstGeom prst="triangle">
            <a:avLst/>
          </a:prstGeom>
          <a:solidFill>
            <a:srgbClr val="D8DF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9" name="Равнобедренный треугольник 158"/>
          <p:cNvSpPr/>
          <p:nvPr/>
        </p:nvSpPr>
        <p:spPr>
          <a:xfrm rot="16200000" flipH="1">
            <a:off x="174333" y="4409974"/>
            <a:ext cx="576064" cy="496607"/>
          </a:xfrm>
          <a:prstGeom prst="triangle">
            <a:avLst/>
          </a:prstGeom>
          <a:solidFill>
            <a:srgbClr val="EACC3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Равнобедренный треугольник 159"/>
          <p:cNvSpPr/>
          <p:nvPr/>
        </p:nvSpPr>
        <p:spPr>
          <a:xfrm rot="16200000" flipH="1">
            <a:off x="174333" y="4982082"/>
            <a:ext cx="576064" cy="496607"/>
          </a:xfrm>
          <a:prstGeom prst="triangle">
            <a:avLst/>
          </a:prstGeom>
          <a:solidFill>
            <a:srgbClr val="FEB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" name="Равнобедренный треугольник 160"/>
          <p:cNvSpPr/>
          <p:nvPr/>
        </p:nvSpPr>
        <p:spPr>
          <a:xfrm rot="16200000" flipH="1">
            <a:off x="174333" y="5554190"/>
            <a:ext cx="576064" cy="496607"/>
          </a:xfrm>
          <a:prstGeom prst="triangle">
            <a:avLst/>
          </a:prstGeom>
          <a:solidFill>
            <a:srgbClr val="D8DF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Равнобедренный треугольник 161"/>
          <p:cNvSpPr/>
          <p:nvPr/>
        </p:nvSpPr>
        <p:spPr>
          <a:xfrm rot="16200000" flipH="1">
            <a:off x="174333" y="6126298"/>
            <a:ext cx="576064" cy="496607"/>
          </a:xfrm>
          <a:prstGeom prst="triangle">
            <a:avLst/>
          </a:prstGeom>
          <a:solidFill>
            <a:srgbClr val="EACC3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" name="Равнобедренный треугольник 162"/>
          <p:cNvSpPr/>
          <p:nvPr/>
        </p:nvSpPr>
        <p:spPr>
          <a:xfrm rot="16200000" flipH="1">
            <a:off x="174333" y="6698406"/>
            <a:ext cx="576064" cy="496607"/>
          </a:xfrm>
          <a:prstGeom prst="triangle">
            <a:avLst/>
          </a:prstGeom>
          <a:solidFill>
            <a:srgbClr val="FEB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4" name="Равнобедренный треугольник 163"/>
          <p:cNvSpPr/>
          <p:nvPr/>
        </p:nvSpPr>
        <p:spPr>
          <a:xfrm rot="16200000" flipH="1">
            <a:off x="174334" y="7262833"/>
            <a:ext cx="576064" cy="496607"/>
          </a:xfrm>
          <a:prstGeom prst="triangle">
            <a:avLst/>
          </a:prstGeom>
          <a:solidFill>
            <a:srgbClr val="D8DF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5" name="Равнобедренный треугольник 164"/>
          <p:cNvSpPr/>
          <p:nvPr/>
        </p:nvSpPr>
        <p:spPr>
          <a:xfrm rot="16200000" flipH="1">
            <a:off x="174333" y="7842622"/>
            <a:ext cx="576064" cy="496607"/>
          </a:xfrm>
          <a:prstGeom prst="triangle">
            <a:avLst/>
          </a:prstGeom>
          <a:solidFill>
            <a:srgbClr val="EACC3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Равнобедренный треугольник 170"/>
          <p:cNvSpPr/>
          <p:nvPr/>
        </p:nvSpPr>
        <p:spPr>
          <a:xfrm rot="5400000">
            <a:off x="174333" y="8128676"/>
            <a:ext cx="576064" cy="496607"/>
          </a:xfrm>
          <a:prstGeom prst="triangle">
            <a:avLst/>
          </a:prstGeom>
          <a:solidFill>
            <a:srgbClr val="D8DF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Равнобедренный треугольник 171"/>
          <p:cNvSpPr/>
          <p:nvPr/>
        </p:nvSpPr>
        <p:spPr>
          <a:xfrm rot="5400000">
            <a:off x="174416" y="8700774"/>
            <a:ext cx="576064" cy="496607"/>
          </a:xfrm>
          <a:prstGeom prst="triangle">
            <a:avLst/>
          </a:prstGeom>
          <a:solidFill>
            <a:srgbClr val="EACC3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" name="Равнобедренный треугольник 173"/>
          <p:cNvSpPr/>
          <p:nvPr/>
        </p:nvSpPr>
        <p:spPr>
          <a:xfrm rot="16200000" flipH="1">
            <a:off x="174333" y="8414730"/>
            <a:ext cx="576064" cy="496607"/>
          </a:xfrm>
          <a:prstGeom prst="triangle">
            <a:avLst/>
          </a:prstGeom>
          <a:solidFill>
            <a:srgbClr val="FEB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Равнобедренный треугольник 174"/>
          <p:cNvSpPr/>
          <p:nvPr/>
        </p:nvSpPr>
        <p:spPr>
          <a:xfrm rot="16200000" flipH="1">
            <a:off x="174333" y="8986828"/>
            <a:ext cx="576064" cy="496607"/>
          </a:xfrm>
          <a:prstGeom prst="triangle">
            <a:avLst/>
          </a:prstGeom>
          <a:solidFill>
            <a:srgbClr val="D8DF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3" name="TextBox 182"/>
          <p:cNvSpPr txBox="1"/>
          <p:nvPr/>
        </p:nvSpPr>
        <p:spPr>
          <a:xfrm>
            <a:off x="792301" y="1045965"/>
            <a:ext cx="406680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FR" sz="105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Décrivez en quelques lignes vos compétences clés pour le poste et vos objectifs de carrière. Vous pouvez les mettre en forme à l’aide de puces ou les laisser sous forme de texte plein. </a:t>
            </a:r>
          </a:p>
          <a:p>
            <a:pPr defTabSz="685800">
              <a:defRPr/>
            </a:pPr>
            <a:r>
              <a:rPr lang="fr-FR" sz="105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Cet espace peut servir de début d’introduction à votre lettre de motivation soyez précis, imaginatif et mettez en valeur votre potentiel professionnel.</a:t>
            </a:r>
            <a:endParaRPr lang="fr-FR" sz="105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92301" y="2803546"/>
            <a:ext cx="406680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 smtClean="0">
                <a:solidFill>
                  <a:srgbClr val="FEB546"/>
                </a:solidFill>
              </a:rPr>
              <a:t>POSTE</a:t>
            </a:r>
            <a:r>
              <a:rPr lang="en-US" sz="1050" b="1" dirty="0" smtClean="0">
                <a:solidFill>
                  <a:srgbClr val="FEB546"/>
                </a:solidFill>
                <a:latin typeface="Calibri"/>
                <a:cs typeface="Calibri"/>
              </a:rPr>
              <a:t>• </a:t>
            </a:r>
            <a:r>
              <a:rPr lang="en-US" sz="1050" b="1" dirty="0" smtClean="0">
                <a:solidFill>
                  <a:srgbClr val="565752"/>
                </a:solidFill>
              </a:rPr>
              <a:t>NOM DE LA COMPAGNIE</a:t>
            </a:r>
          </a:p>
          <a:p>
            <a:pPr>
              <a:lnSpc>
                <a:spcPct val="125000"/>
              </a:lnSpc>
            </a:pPr>
            <a:r>
              <a:rPr lang="en-US" sz="1050" dirty="0" err="1">
                <a:solidFill>
                  <a:srgbClr val="565752"/>
                </a:solidFill>
              </a:rPr>
              <a:t>Décrivez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ici</a:t>
            </a:r>
            <a:r>
              <a:rPr lang="en-US" sz="1050" dirty="0">
                <a:solidFill>
                  <a:srgbClr val="565752"/>
                </a:solidFill>
              </a:rPr>
              <a:t> les </a:t>
            </a:r>
            <a:r>
              <a:rPr lang="en-US" sz="1050" dirty="0" err="1">
                <a:solidFill>
                  <a:srgbClr val="565752"/>
                </a:solidFill>
              </a:rPr>
              <a:t>fonctions</a:t>
            </a:r>
            <a:r>
              <a:rPr lang="en-US" sz="1050" dirty="0">
                <a:solidFill>
                  <a:srgbClr val="565752"/>
                </a:solidFill>
              </a:rPr>
              <a:t> que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avez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occupé</a:t>
            </a:r>
            <a:r>
              <a:rPr lang="en-US" sz="1050" dirty="0">
                <a:solidFill>
                  <a:srgbClr val="565752"/>
                </a:solidFill>
              </a:rPr>
              <a:t>. </a:t>
            </a:r>
            <a:r>
              <a:rPr lang="en-US" sz="1050" dirty="0" err="1">
                <a:solidFill>
                  <a:srgbClr val="565752"/>
                </a:solidFill>
              </a:rPr>
              <a:t>Décrivez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également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vos</a:t>
            </a:r>
            <a:r>
              <a:rPr lang="en-US" sz="1050" dirty="0">
                <a:solidFill>
                  <a:srgbClr val="565752"/>
                </a:solidFill>
              </a:rPr>
              <a:t> missions, le </a:t>
            </a:r>
            <a:r>
              <a:rPr lang="en-US" sz="1050" dirty="0" err="1">
                <a:solidFill>
                  <a:srgbClr val="565752"/>
                </a:solidFill>
              </a:rPr>
              <a:t>nombre</a:t>
            </a:r>
            <a:r>
              <a:rPr lang="en-US" sz="1050" dirty="0">
                <a:solidFill>
                  <a:srgbClr val="565752"/>
                </a:solidFill>
              </a:rPr>
              <a:t> de </a:t>
            </a:r>
            <a:r>
              <a:rPr lang="en-US" sz="1050" dirty="0" err="1">
                <a:solidFill>
                  <a:srgbClr val="565752"/>
                </a:solidFill>
              </a:rPr>
              <a:t>personne</a:t>
            </a:r>
            <a:r>
              <a:rPr lang="en-US" sz="1050" dirty="0">
                <a:solidFill>
                  <a:srgbClr val="565752"/>
                </a:solidFill>
              </a:rPr>
              <a:t> que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avez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encadrez</a:t>
            </a:r>
            <a:r>
              <a:rPr lang="en-US" sz="1050" dirty="0">
                <a:solidFill>
                  <a:srgbClr val="565752"/>
                </a:solidFill>
              </a:rPr>
              <a:t> et </a:t>
            </a:r>
            <a:r>
              <a:rPr lang="en-US" sz="1050" dirty="0" err="1">
                <a:solidFill>
                  <a:srgbClr val="565752"/>
                </a:solidFill>
              </a:rPr>
              <a:t>si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le </a:t>
            </a:r>
            <a:r>
              <a:rPr lang="en-US" sz="1050" dirty="0" err="1">
                <a:solidFill>
                  <a:srgbClr val="565752"/>
                </a:solidFill>
              </a:rPr>
              <a:t>pouvez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essayé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d’inscrire</a:t>
            </a:r>
            <a:r>
              <a:rPr lang="en-US" sz="1050" dirty="0">
                <a:solidFill>
                  <a:srgbClr val="565752"/>
                </a:solidFill>
              </a:rPr>
              <a:t> les </a:t>
            </a:r>
            <a:r>
              <a:rPr lang="en-US" sz="1050" dirty="0" err="1">
                <a:solidFill>
                  <a:srgbClr val="565752"/>
                </a:solidFill>
              </a:rPr>
              <a:t>résultats</a:t>
            </a:r>
            <a:r>
              <a:rPr lang="en-US" sz="1050" dirty="0">
                <a:solidFill>
                  <a:srgbClr val="565752"/>
                </a:solidFill>
              </a:rPr>
              <a:t> que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avez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obtenus</a:t>
            </a:r>
            <a:r>
              <a:rPr lang="en-US" sz="1050" dirty="0">
                <a:solidFill>
                  <a:srgbClr val="565752"/>
                </a:solidFill>
              </a:rPr>
              <a:t>, </a:t>
            </a:r>
            <a:r>
              <a:rPr lang="en-US" sz="1050" dirty="0" err="1">
                <a:solidFill>
                  <a:srgbClr val="565752"/>
                </a:solidFill>
              </a:rPr>
              <a:t>n’hésitez</a:t>
            </a:r>
            <a:r>
              <a:rPr lang="en-US" sz="1050" dirty="0">
                <a:solidFill>
                  <a:srgbClr val="565752"/>
                </a:solidFill>
              </a:rPr>
              <a:t> pas </a:t>
            </a:r>
            <a:r>
              <a:rPr lang="en-US" sz="1050" dirty="0" err="1">
                <a:solidFill>
                  <a:srgbClr val="565752"/>
                </a:solidFill>
              </a:rPr>
              <a:t>à</a:t>
            </a:r>
            <a:r>
              <a:rPr lang="en-US" sz="1050" dirty="0">
                <a:solidFill>
                  <a:srgbClr val="565752"/>
                </a:solidFill>
              </a:rPr>
              <a:t> les quantifier. 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3965955" y="2803546"/>
            <a:ext cx="894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2012 – 2014 </a:t>
            </a:r>
            <a:endParaRPr lang="ru-RU" sz="105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792301" y="4182679"/>
            <a:ext cx="406680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>
                <a:solidFill>
                  <a:srgbClr val="FEB546"/>
                </a:solidFill>
              </a:rPr>
              <a:t>POSTE</a:t>
            </a:r>
            <a:r>
              <a:rPr lang="en-US" sz="1050" b="1" dirty="0">
                <a:solidFill>
                  <a:srgbClr val="FEB546"/>
                </a:solidFill>
                <a:cs typeface="Calibri"/>
              </a:rPr>
              <a:t>• </a:t>
            </a:r>
            <a:r>
              <a:rPr lang="en-US" sz="1050" b="1" dirty="0">
                <a:solidFill>
                  <a:srgbClr val="565752"/>
                </a:solidFill>
              </a:rPr>
              <a:t>NOM DE LA COMPAGNIE</a:t>
            </a:r>
          </a:p>
          <a:p>
            <a:pPr>
              <a:lnSpc>
                <a:spcPct val="125000"/>
              </a:lnSpc>
            </a:pPr>
            <a:r>
              <a:rPr lang="en-US" sz="1050" dirty="0" err="1" smtClean="0">
                <a:solidFill>
                  <a:srgbClr val="565752"/>
                </a:solidFill>
              </a:rPr>
              <a:t>Décrivez</a:t>
            </a:r>
            <a:r>
              <a:rPr lang="en-US" sz="1050" dirty="0" smtClean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ici</a:t>
            </a:r>
            <a:r>
              <a:rPr lang="en-US" sz="1050" dirty="0">
                <a:solidFill>
                  <a:srgbClr val="565752"/>
                </a:solidFill>
              </a:rPr>
              <a:t> les </a:t>
            </a:r>
            <a:r>
              <a:rPr lang="en-US" sz="1050" dirty="0" err="1">
                <a:solidFill>
                  <a:srgbClr val="565752"/>
                </a:solidFill>
              </a:rPr>
              <a:t>fonctions</a:t>
            </a:r>
            <a:r>
              <a:rPr lang="en-US" sz="1050" dirty="0">
                <a:solidFill>
                  <a:srgbClr val="565752"/>
                </a:solidFill>
              </a:rPr>
              <a:t> que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avez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occupé</a:t>
            </a:r>
            <a:r>
              <a:rPr lang="en-US" sz="1050" dirty="0">
                <a:solidFill>
                  <a:srgbClr val="565752"/>
                </a:solidFill>
              </a:rPr>
              <a:t>. </a:t>
            </a:r>
            <a:r>
              <a:rPr lang="en-US" sz="1050" dirty="0" err="1">
                <a:solidFill>
                  <a:srgbClr val="565752"/>
                </a:solidFill>
              </a:rPr>
              <a:t>Décrivez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également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vos</a:t>
            </a:r>
            <a:r>
              <a:rPr lang="en-US" sz="1050" dirty="0">
                <a:solidFill>
                  <a:srgbClr val="565752"/>
                </a:solidFill>
              </a:rPr>
              <a:t> missions, le </a:t>
            </a:r>
            <a:r>
              <a:rPr lang="en-US" sz="1050" dirty="0" err="1">
                <a:solidFill>
                  <a:srgbClr val="565752"/>
                </a:solidFill>
              </a:rPr>
              <a:t>nombre</a:t>
            </a:r>
            <a:r>
              <a:rPr lang="en-US" sz="1050" dirty="0">
                <a:solidFill>
                  <a:srgbClr val="565752"/>
                </a:solidFill>
              </a:rPr>
              <a:t> de </a:t>
            </a:r>
            <a:r>
              <a:rPr lang="en-US" sz="1050" dirty="0" err="1">
                <a:solidFill>
                  <a:srgbClr val="565752"/>
                </a:solidFill>
              </a:rPr>
              <a:t>personne</a:t>
            </a:r>
            <a:r>
              <a:rPr lang="en-US" sz="1050" dirty="0">
                <a:solidFill>
                  <a:srgbClr val="565752"/>
                </a:solidFill>
              </a:rPr>
              <a:t> que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avez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encadrez</a:t>
            </a:r>
            <a:r>
              <a:rPr lang="en-US" sz="1050" dirty="0">
                <a:solidFill>
                  <a:srgbClr val="565752"/>
                </a:solidFill>
              </a:rPr>
              <a:t> et </a:t>
            </a:r>
            <a:r>
              <a:rPr lang="en-US" sz="1050" dirty="0" err="1">
                <a:solidFill>
                  <a:srgbClr val="565752"/>
                </a:solidFill>
              </a:rPr>
              <a:t>si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le </a:t>
            </a:r>
            <a:r>
              <a:rPr lang="en-US" sz="1050" dirty="0" err="1">
                <a:solidFill>
                  <a:srgbClr val="565752"/>
                </a:solidFill>
              </a:rPr>
              <a:t>pouvez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essayé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d’inscrire</a:t>
            </a:r>
            <a:r>
              <a:rPr lang="en-US" sz="1050" dirty="0">
                <a:solidFill>
                  <a:srgbClr val="565752"/>
                </a:solidFill>
              </a:rPr>
              <a:t> les </a:t>
            </a:r>
            <a:r>
              <a:rPr lang="en-US" sz="1050" dirty="0" err="1">
                <a:solidFill>
                  <a:srgbClr val="565752"/>
                </a:solidFill>
              </a:rPr>
              <a:t>résultats</a:t>
            </a:r>
            <a:r>
              <a:rPr lang="en-US" sz="1050" dirty="0">
                <a:solidFill>
                  <a:srgbClr val="565752"/>
                </a:solidFill>
              </a:rPr>
              <a:t> que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avez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obtenus</a:t>
            </a:r>
            <a:r>
              <a:rPr lang="en-US" sz="1050" dirty="0">
                <a:solidFill>
                  <a:srgbClr val="565752"/>
                </a:solidFill>
              </a:rPr>
              <a:t>, </a:t>
            </a:r>
            <a:r>
              <a:rPr lang="en-US" sz="1050" dirty="0" err="1">
                <a:solidFill>
                  <a:srgbClr val="565752"/>
                </a:solidFill>
              </a:rPr>
              <a:t>n’hésitez</a:t>
            </a:r>
            <a:r>
              <a:rPr lang="en-US" sz="1050" dirty="0">
                <a:solidFill>
                  <a:srgbClr val="565752"/>
                </a:solidFill>
              </a:rPr>
              <a:t> pas </a:t>
            </a:r>
            <a:r>
              <a:rPr lang="en-US" sz="1050" dirty="0" err="1">
                <a:solidFill>
                  <a:srgbClr val="565752"/>
                </a:solidFill>
              </a:rPr>
              <a:t>à</a:t>
            </a:r>
            <a:r>
              <a:rPr lang="en-US" sz="1050" dirty="0">
                <a:solidFill>
                  <a:srgbClr val="565752"/>
                </a:solidFill>
              </a:rPr>
              <a:t> les quantifier. 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3965955" y="4182679"/>
            <a:ext cx="894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2010 – 2012 </a:t>
            </a:r>
            <a:endParaRPr lang="ru-RU" sz="105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792301" y="5561812"/>
            <a:ext cx="406680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>
                <a:solidFill>
                  <a:srgbClr val="FEB546"/>
                </a:solidFill>
              </a:rPr>
              <a:t>POSTE</a:t>
            </a:r>
            <a:r>
              <a:rPr lang="en-US" sz="1050" b="1" dirty="0">
                <a:solidFill>
                  <a:srgbClr val="FEB546"/>
                </a:solidFill>
                <a:cs typeface="Calibri"/>
              </a:rPr>
              <a:t>• </a:t>
            </a:r>
            <a:r>
              <a:rPr lang="en-US" sz="1050" b="1" dirty="0">
                <a:solidFill>
                  <a:srgbClr val="565752"/>
                </a:solidFill>
              </a:rPr>
              <a:t>NOM DE LA COMPAGNIE</a:t>
            </a:r>
          </a:p>
          <a:p>
            <a:pPr>
              <a:lnSpc>
                <a:spcPct val="125000"/>
              </a:lnSpc>
            </a:pPr>
            <a:r>
              <a:rPr lang="en-US" sz="1050" dirty="0" err="1" smtClean="0">
                <a:solidFill>
                  <a:srgbClr val="565752"/>
                </a:solidFill>
              </a:rPr>
              <a:t>Décrivez</a:t>
            </a:r>
            <a:r>
              <a:rPr lang="en-US" sz="1050" dirty="0" smtClean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ici</a:t>
            </a:r>
            <a:r>
              <a:rPr lang="en-US" sz="1050" dirty="0">
                <a:solidFill>
                  <a:srgbClr val="565752"/>
                </a:solidFill>
              </a:rPr>
              <a:t> les </a:t>
            </a:r>
            <a:r>
              <a:rPr lang="en-US" sz="1050" dirty="0" err="1">
                <a:solidFill>
                  <a:srgbClr val="565752"/>
                </a:solidFill>
              </a:rPr>
              <a:t>fonctions</a:t>
            </a:r>
            <a:r>
              <a:rPr lang="en-US" sz="1050" dirty="0">
                <a:solidFill>
                  <a:srgbClr val="565752"/>
                </a:solidFill>
              </a:rPr>
              <a:t> que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avez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occupé</a:t>
            </a:r>
            <a:r>
              <a:rPr lang="en-US" sz="1050" dirty="0">
                <a:solidFill>
                  <a:srgbClr val="565752"/>
                </a:solidFill>
              </a:rPr>
              <a:t>. </a:t>
            </a:r>
            <a:r>
              <a:rPr lang="en-US" sz="1050" dirty="0" err="1">
                <a:solidFill>
                  <a:srgbClr val="565752"/>
                </a:solidFill>
              </a:rPr>
              <a:t>Décrivez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également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vos</a:t>
            </a:r>
            <a:r>
              <a:rPr lang="en-US" sz="1050" dirty="0">
                <a:solidFill>
                  <a:srgbClr val="565752"/>
                </a:solidFill>
              </a:rPr>
              <a:t> missions, le </a:t>
            </a:r>
            <a:r>
              <a:rPr lang="en-US" sz="1050" dirty="0" err="1">
                <a:solidFill>
                  <a:srgbClr val="565752"/>
                </a:solidFill>
              </a:rPr>
              <a:t>nombre</a:t>
            </a:r>
            <a:r>
              <a:rPr lang="en-US" sz="1050" dirty="0">
                <a:solidFill>
                  <a:srgbClr val="565752"/>
                </a:solidFill>
              </a:rPr>
              <a:t> de </a:t>
            </a:r>
            <a:r>
              <a:rPr lang="en-US" sz="1050" dirty="0" err="1">
                <a:solidFill>
                  <a:srgbClr val="565752"/>
                </a:solidFill>
              </a:rPr>
              <a:t>personne</a:t>
            </a:r>
            <a:r>
              <a:rPr lang="en-US" sz="1050" dirty="0">
                <a:solidFill>
                  <a:srgbClr val="565752"/>
                </a:solidFill>
              </a:rPr>
              <a:t> que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avez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encadrez</a:t>
            </a:r>
            <a:r>
              <a:rPr lang="en-US" sz="1050" dirty="0">
                <a:solidFill>
                  <a:srgbClr val="565752"/>
                </a:solidFill>
              </a:rPr>
              <a:t> et </a:t>
            </a:r>
            <a:r>
              <a:rPr lang="en-US" sz="1050" dirty="0" err="1">
                <a:solidFill>
                  <a:srgbClr val="565752"/>
                </a:solidFill>
              </a:rPr>
              <a:t>si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le </a:t>
            </a:r>
            <a:r>
              <a:rPr lang="en-US" sz="1050" dirty="0" err="1">
                <a:solidFill>
                  <a:srgbClr val="565752"/>
                </a:solidFill>
              </a:rPr>
              <a:t>pouvez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essayé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d’inscrire</a:t>
            </a:r>
            <a:r>
              <a:rPr lang="en-US" sz="1050" dirty="0">
                <a:solidFill>
                  <a:srgbClr val="565752"/>
                </a:solidFill>
              </a:rPr>
              <a:t> les </a:t>
            </a:r>
            <a:r>
              <a:rPr lang="en-US" sz="1050" dirty="0" err="1">
                <a:solidFill>
                  <a:srgbClr val="565752"/>
                </a:solidFill>
              </a:rPr>
              <a:t>résultats</a:t>
            </a:r>
            <a:r>
              <a:rPr lang="en-US" sz="1050" dirty="0">
                <a:solidFill>
                  <a:srgbClr val="565752"/>
                </a:solidFill>
              </a:rPr>
              <a:t> que </a:t>
            </a:r>
            <a:r>
              <a:rPr lang="en-US" sz="1050" dirty="0" err="1">
                <a:solidFill>
                  <a:srgbClr val="565752"/>
                </a:solidFill>
              </a:rPr>
              <a:t>vous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avez</a:t>
            </a:r>
            <a:r>
              <a:rPr lang="en-US" sz="1050" dirty="0">
                <a:solidFill>
                  <a:srgbClr val="565752"/>
                </a:solidFill>
              </a:rPr>
              <a:t> </a:t>
            </a:r>
            <a:r>
              <a:rPr lang="en-US" sz="1050" dirty="0" err="1">
                <a:solidFill>
                  <a:srgbClr val="565752"/>
                </a:solidFill>
              </a:rPr>
              <a:t>obtenus</a:t>
            </a:r>
            <a:r>
              <a:rPr lang="en-US" sz="1050" dirty="0">
                <a:solidFill>
                  <a:srgbClr val="565752"/>
                </a:solidFill>
              </a:rPr>
              <a:t>, </a:t>
            </a:r>
            <a:r>
              <a:rPr lang="en-US" sz="1050" dirty="0" err="1">
                <a:solidFill>
                  <a:srgbClr val="565752"/>
                </a:solidFill>
              </a:rPr>
              <a:t>n’hésitez</a:t>
            </a:r>
            <a:r>
              <a:rPr lang="en-US" sz="1050" dirty="0">
                <a:solidFill>
                  <a:srgbClr val="565752"/>
                </a:solidFill>
              </a:rPr>
              <a:t> pas </a:t>
            </a:r>
            <a:r>
              <a:rPr lang="en-US" sz="1050" dirty="0" err="1">
                <a:solidFill>
                  <a:srgbClr val="565752"/>
                </a:solidFill>
              </a:rPr>
              <a:t>à</a:t>
            </a:r>
            <a:r>
              <a:rPr lang="en-US" sz="1050" dirty="0">
                <a:solidFill>
                  <a:srgbClr val="565752"/>
                </a:solidFill>
              </a:rPr>
              <a:t> les quantifier. 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3965955" y="5561812"/>
            <a:ext cx="894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2008 – 2010 </a:t>
            </a:r>
            <a:endParaRPr lang="ru-RU" sz="105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792301" y="6940945"/>
            <a:ext cx="406680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 smtClean="0">
                <a:solidFill>
                  <a:srgbClr val="FEB546"/>
                </a:solidFill>
              </a:rPr>
              <a:t>DIPLOME</a:t>
            </a:r>
            <a:r>
              <a:rPr lang="en-US" sz="1050" b="1" dirty="0" smtClean="0">
                <a:solidFill>
                  <a:srgbClr val="FEB546"/>
                </a:solidFill>
                <a:latin typeface="Calibri"/>
                <a:cs typeface="Calibri"/>
              </a:rPr>
              <a:t>• </a:t>
            </a:r>
            <a:r>
              <a:rPr lang="en-US" sz="1050" b="1" dirty="0" smtClean="0">
                <a:solidFill>
                  <a:srgbClr val="565752"/>
                </a:solidFill>
              </a:rPr>
              <a:t>NOM UNIVERSITE</a:t>
            </a:r>
          </a:p>
          <a:p>
            <a:pPr defTabSz="685800">
              <a:defRPr/>
            </a:pPr>
            <a:r>
              <a:rPr lang="fr-FR" sz="1050" dirty="0">
                <a:solidFill>
                  <a:schemeClr val="bg1">
                    <a:lumMod val="50000"/>
                  </a:schemeClr>
                </a:solidFill>
              </a:rPr>
              <a:t>Décrivez en une ligne les objectifs et les spécialités de cette formation. Inscrivez votre mention si vous en avez eu une.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3965955" y="6940945"/>
            <a:ext cx="894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2006 – 2008 </a:t>
            </a:r>
            <a:endParaRPr lang="ru-RU" sz="105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792301" y="7663653"/>
            <a:ext cx="406680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>
                <a:solidFill>
                  <a:srgbClr val="FEB546"/>
                </a:solidFill>
              </a:rPr>
              <a:t>DIPLOME</a:t>
            </a:r>
            <a:r>
              <a:rPr lang="en-US" sz="1050" b="1" dirty="0">
                <a:solidFill>
                  <a:srgbClr val="FEB546"/>
                </a:solidFill>
                <a:cs typeface="Calibri"/>
              </a:rPr>
              <a:t>• </a:t>
            </a:r>
            <a:r>
              <a:rPr lang="en-US" sz="1050" b="1" dirty="0">
                <a:solidFill>
                  <a:srgbClr val="565752"/>
                </a:solidFill>
              </a:rPr>
              <a:t>NOM UNIVERSITE</a:t>
            </a:r>
          </a:p>
          <a:p>
            <a:pPr defTabSz="685800">
              <a:defRPr/>
            </a:pPr>
            <a:r>
              <a:rPr lang="fr-FR" sz="1050" dirty="0">
                <a:solidFill>
                  <a:schemeClr val="bg1">
                    <a:lumMod val="50000"/>
                  </a:schemeClr>
                </a:solidFill>
              </a:rPr>
              <a:t>Décrivez en une ligne les objectifs et les spécialités de cette formation. Inscrivez votre mention si vous en avez eu une.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3965955" y="7663653"/>
            <a:ext cx="894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2002 – 2006 </a:t>
            </a:r>
            <a:endParaRPr lang="ru-RU" sz="105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792301" y="2374627"/>
            <a:ext cx="2955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EXPERIENCE &amp; FORMATION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532885" y="3114452"/>
            <a:ext cx="1311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EXPERTISE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92301" y="666180"/>
            <a:ext cx="1207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A PROPOS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151413" y="6347720"/>
            <a:ext cx="2056941" cy="1534963"/>
            <a:chOff x="5148783" y="3113949"/>
            <a:chExt cx="2056941" cy="1534963"/>
          </a:xfrm>
        </p:grpSpPr>
        <p:sp>
          <p:nvSpPr>
            <p:cNvPr id="81" name="TextBox 80"/>
            <p:cNvSpPr txBox="1"/>
            <p:nvPr/>
          </p:nvSpPr>
          <p:spPr>
            <a:xfrm>
              <a:off x="5238864" y="3113949"/>
              <a:ext cx="17386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</a:rPr>
                <a:t>INFORMATIQUE</a:t>
              </a:r>
              <a:endPara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48783" y="3564000"/>
              <a:ext cx="1159904" cy="1084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830"/>
                </a:spcAft>
              </a:pPr>
              <a:r>
                <a:rPr 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PC/Mac</a:t>
              </a:r>
            </a:p>
            <a:p>
              <a:pPr>
                <a:spcAft>
                  <a:spcPts val="830"/>
                </a:spcAft>
              </a:pPr>
              <a:r>
                <a:rPr 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MS Office</a:t>
              </a:r>
            </a:p>
            <a:p>
              <a:pPr>
                <a:spcAft>
                  <a:spcPts val="830"/>
                </a:spcAft>
              </a:pPr>
              <a:r>
                <a:rPr lang="en-US" sz="105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AutoCad</a:t>
              </a:r>
              <a:endPara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spcAft>
                  <a:spcPts val="830"/>
                </a:spcAft>
              </a:pPr>
              <a:r>
                <a:rPr lang="en-US" sz="105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Réseaux</a:t>
              </a:r>
              <a:r>
                <a:rPr 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Soc.</a:t>
              </a:r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6066284" y="3637449"/>
              <a:ext cx="1139440" cy="89820"/>
              <a:chOff x="6260461" y="3637449"/>
              <a:chExt cx="1139440" cy="89820"/>
            </a:xfrm>
          </p:grpSpPr>
          <p:sp>
            <p:nvSpPr>
              <p:cNvPr id="101" name="Прямоугольник 100"/>
              <p:cNvSpPr/>
              <p:nvPr/>
            </p:nvSpPr>
            <p:spPr>
              <a:xfrm rot="2700000">
                <a:off x="6260461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 101"/>
              <p:cNvSpPr/>
              <p:nvPr/>
            </p:nvSpPr>
            <p:spPr>
              <a:xfrm rot="2700000">
                <a:off x="6435398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 102"/>
              <p:cNvSpPr/>
              <p:nvPr/>
            </p:nvSpPr>
            <p:spPr>
              <a:xfrm rot="2700000">
                <a:off x="6610335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рямоугольник 103"/>
              <p:cNvSpPr/>
              <p:nvPr/>
            </p:nvSpPr>
            <p:spPr>
              <a:xfrm rot="2700000">
                <a:off x="6785272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" name="Прямоугольник 104"/>
              <p:cNvSpPr/>
              <p:nvPr/>
            </p:nvSpPr>
            <p:spPr>
              <a:xfrm rot="2700000">
                <a:off x="6960209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" name="Прямоугольник 123"/>
              <p:cNvSpPr/>
              <p:nvPr/>
            </p:nvSpPr>
            <p:spPr>
              <a:xfrm rot="2700000">
                <a:off x="7135146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Прямоугольник 124"/>
              <p:cNvSpPr/>
              <p:nvPr/>
            </p:nvSpPr>
            <p:spPr>
              <a:xfrm rot="2700000">
                <a:off x="7310081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34" name="Группа 133"/>
            <p:cNvGrpSpPr/>
            <p:nvPr/>
          </p:nvGrpSpPr>
          <p:grpSpPr>
            <a:xfrm>
              <a:off x="6066284" y="3903831"/>
              <a:ext cx="1139440" cy="89820"/>
              <a:chOff x="6260461" y="3637449"/>
              <a:chExt cx="1139440" cy="89820"/>
            </a:xfrm>
          </p:grpSpPr>
          <p:sp>
            <p:nvSpPr>
              <p:cNvPr id="135" name="Прямоугольник 134"/>
              <p:cNvSpPr/>
              <p:nvPr/>
            </p:nvSpPr>
            <p:spPr>
              <a:xfrm rot="2700000">
                <a:off x="6260461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Прямоугольник 135"/>
              <p:cNvSpPr/>
              <p:nvPr/>
            </p:nvSpPr>
            <p:spPr>
              <a:xfrm rot="2700000">
                <a:off x="6435398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 rot="2700000">
                <a:off x="6610335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6" name="Прямоугольник 165"/>
              <p:cNvSpPr/>
              <p:nvPr/>
            </p:nvSpPr>
            <p:spPr>
              <a:xfrm rot="2700000">
                <a:off x="6785272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7" name="Прямоугольник 166"/>
              <p:cNvSpPr/>
              <p:nvPr/>
            </p:nvSpPr>
            <p:spPr>
              <a:xfrm rot="2700000">
                <a:off x="6960209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9" name="Прямоугольник 168"/>
              <p:cNvSpPr/>
              <p:nvPr/>
            </p:nvSpPr>
            <p:spPr>
              <a:xfrm rot="2700000">
                <a:off x="7135146" y="3637449"/>
                <a:ext cx="89820" cy="898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рямоугольник 172"/>
              <p:cNvSpPr/>
              <p:nvPr/>
            </p:nvSpPr>
            <p:spPr>
              <a:xfrm rot="2700000">
                <a:off x="7310081" y="3637449"/>
                <a:ext cx="89820" cy="898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76" name="Группа 175"/>
            <p:cNvGrpSpPr/>
            <p:nvPr/>
          </p:nvGrpSpPr>
          <p:grpSpPr>
            <a:xfrm>
              <a:off x="6066284" y="4170213"/>
              <a:ext cx="1139440" cy="89820"/>
              <a:chOff x="6260461" y="3637449"/>
              <a:chExt cx="1139440" cy="89820"/>
            </a:xfrm>
          </p:grpSpPr>
          <p:sp>
            <p:nvSpPr>
              <p:cNvPr id="178" name="Прямоугольник 177"/>
              <p:cNvSpPr/>
              <p:nvPr/>
            </p:nvSpPr>
            <p:spPr>
              <a:xfrm rot="2700000">
                <a:off x="6260461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1" name="Прямоугольник 180"/>
              <p:cNvSpPr/>
              <p:nvPr/>
            </p:nvSpPr>
            <p:spPr>
              <a:xfrm rot="2700000">
                <a:off x="6435398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Прямоугольник 181"/>
              <p:cNvSpPr/>
              <p:nvPr/>
            </p:nvSpPr>
            <p:spPr>
              <a:xfrm rot="2700000">
                <a:off x="6610335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Прямоугольник 183"/>
              <p:cNvSpPr/>
              <p:nvPr/>
            </p:nvSpPr>
            <p:spPr>
              <a:xfrm rot="2700000">
                <a:off x="6785272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Прямоугольник 184"/>
              <p:cNvSpPr/>
              <p:nvPr/>
            </p:nvSpPr>
            <p:spPr>
              <a:xfrm rot="2700000">
                <a:off x="6960209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/>
              <p:cNvSpPr/>
              <p:nvPr/>
            </p:nvSpPr>
            <p:spPr>
              <a:xfrm rot="2700000">
                <a:off x="7135146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/>
              <p:cNvSpPr/>
              <p:nvPr/>
            </p:nvSpPr>
            <p:spPr>
              <a:xfrm rot="2700000">
                <a:off x="7310081" y="3637449"/>
                <a:ext cx="89820" cy="898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92" name="Группа 191"/>
            <p:cNvGrpSpPr/>
            <p:nvPr/>
          </p:nvGrpSpPr>
          <p:grpSpPr>
            <a:xfrm>
              <a:off x="6066284" y="4436595"/>
              <a:ext cx="1139440" cy="89820"/>
              <a:chOff x="6260461" y="3637449"/>
              <a:chExt cx="1139440" cy="89820"/>
            </a:xfrm>
          </p:grpSpPr>
          <p:sp>
            <p:nvSpPr>
              <p:cNvPr id="195" name="Прямоугольник 194"/>
              <p:cNvSpPr/>
              <p:nvPr/>
            </p:nvSpPr>
            <p:spPr>
              <a:xfrm rot="2700000">
                <a:off x="6260461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Прямоугольник 197"/>
              <p:cNvSpPr/>
              <p:nvPr/>
            </p:nvSpPr>
            <p:spPr>
              <a:xfrm rot="2700000">
                <a:off x="6435398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2" name="Прямоугольник 201"/>
              <p:cNvSpPr/>
              <p:nvPr/>
            </p:nvSpPr>
            <p:spPr>
              <a:xfrm rot="2700000">
                <a:off x="6610335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3" name="Прямоугольник 202"/>
              <p:cNvSpPr/>
              <p:nvPr/>
            </p:nvSpPr>
            <p:spPr>
              <a:xfrm rot="2700000">
                <a:off x="6785272" y="3637449"/>
                <a:ext cx="89820" cy="89820"/>
              </a:xfrm>
              <a:prstGeom prst="rect">
                <a:avLst/>
              </a:prstGeom>
              <a:solidFill>
                <a:srgbClr val="FEB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4" name="Прямоугольник 203"/>
              <p:cNvSpPr/>
              <p:nvPr/>
            </p:nvSpPr>
            <p:spPr>
              <a:xfrm rot="2700000">
                <a:off x="6960209" y="3637449"/>
                <a:ext cx="89820" cy="898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5" name="Прямоугольник 204"/>
              <p:cNvSpPr/>
              <p:nvPr/>
            </p:nvSpPr>
            <p:spPr>
              <a:xfrm rot="2700000">
                <a:off x="7135146" y="3637449"/>
                <a:ext cx="89820" cy="898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6" name="Прямоугольник 205"/>
              <p:cNvSpPr/>
              <p:nvPr/>
            </p:nvSpPr>
            <p:spPr>
              <a:xfrm rot="2700000">
                <a:off x="7310081" y="3637449"/>
                <a:ext cx="89820" cy="898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6" name="Группа 15"/>
          <p:cNvGrpSpPr/>
          <p:nvPr/>
        </p:nvGrpSpPr>
        <p:grpSpPr>
          <a:xfrm>
            <a:off x="5150510" y="8057627"/>
            <a:ext cx="2037856" cy="1753569"/>
            <a:chOff x="5165103" y="4823856"/>
            <a:chExt cx="2037856" cy="1753569"/>
          </a:xfrm>
        </p:grpSpPr>
        <p:sp>
          <p:nvSpPr>
            <p:cNvPr id="207" name="TextBox 206"/>
            <p:cNvSpPr txBox="1"/>
            <p:nvPr/>
          </p:nvSpPr>
          <p:spPr>
            <a:xfrm>
              <a:off x="5581252" y="4823856"/>
              <a:ext cx="11512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</a:rPr>
                <a:t>LANGUES</a:t>
              </a:r>
              <a:endPara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5165103" y="5202684"/>
              <a:ext cx="2037856" cy="1374741"/>
              <a:chOff x="5165103" y="5202684"/>
              <a:chExt cx="2037856" cy="1374741"/>
            </a:xfrm>
          </p:grpSpPr>
          <p:sp>
            <p:nvSpPr>
              <p:cNvPr id="208" name="Равнобедренный треугольник 207"/>
              <p:cNvSpPr/>
              <p:nvPr/>
            </p:nvSpPr>
            <p:spPr>
              <a:xfrm>
                <a:off x="6588943" y="5768534"/>
                <a:ext cx="576064" cy="496607"/>
              </a:xfrm>
              <a:prstGeom prst="triangle">
                <a:avLst/>
              </a:prstGeom>
              <a:solidFill>
                <a:srgbClr val="EEEA32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9" name="Равнобедренный треугольник 208"/>
              <p:cNvSpPr/>
              <p:nvPr/>
            </p:nvSpPr>
            <p:spPr>
              <a:xfrm>
                <a:off x="5165103" y="5202684"/>
                <a:ext cx="1232451" cy="1062458"/>
              </a:xfrm>
              <a:prstGeom prst="triangle">
                <a:avLst/>
              </a:prstGeom>
              <a:solidFill>
                <a:srgbClr val="FEB546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0" name="Равнобедренный треугольник 209"/>
              <p:cNvSpPr/>
              <p:nvPr/>
            </p:nvSpPr>
            <p:spPr>
              <a:xfrm>
                <a:off x="5868863" y="5458156"/>
                <a:ext cx="936104" cy="806986"/>
              </a:xfrm>
              <a:prstGeom prst="triangle">
                <a:avLst/>
              </a:prstGeom>
              <a:solidFill>
                <a:srgbClr val="B3E21E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1" name="Равнобедренный треугольник 210"/>
              <p:cNvSpPr/>
              <p:nvPr/>
            </p:nvSpPr>
            <p:spPr>
              <a:xfrm>
                <a:off x="5267091" y="6400252"/>
                <a:ext cx="145936" cy="125807"/>
              </a:xfrm>
              <a:prstGeom prst="triangle">
                <a:avLst/>
              </a:prstGeom>
              <a:solidFill>
                <a:srgbClr val="FEB546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2" name="Равнобедренный треугольник 211"/>
              <p:cNvSpPr/>
              <p:nvPr/>
            </p:nvSpPr>
            <p:spPr>
              <a:xfrm>
                <a:off x="5927057" y="6400252"/>
                <a:ext cx="145936" cy="125807"/>
              </a:xfrm>
              <a:prstGeom prst="triangle">
                <a:avLst/>
              </a:prstGeom>
              <a:solidFill>
                <a:srgbClr val="B3E21E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3" name="Равнобедренный треугольник 212"/>
              <p:cNvSpPr/>
              <p:nvPr/>
            </p:nvSpPr>
            <p:spPr>
              <a:xfrm>
                <a:off x="6587023" y="6400252"/>
                <a:ext cx="145936" cy="125807"/>
              </a:xfrm>
              <a:prstGeom prst="triangle">
                <a:avLst/>
              </a:prstGeom>
              <a:solidFill>
                <a:srgbClr val="EEEA32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403155" y="6361981"/>
                <a:ext cx="48442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Anglais</a:t>
                </a:r>
                <a:endParaRPr lang="ru-RU" sz="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6081623" y="636198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Espagnol</a:t>
                </a:r>
                <a:endParaRPr lang="ru-RU" sz="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6732959" y="6361981"/>
                <a:ext cx="47000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Danois</a:t>
                </a:r>
                <a:endParaRPr lang="ru-RU" sz="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0" name="Группа 19"/>
          <p:cNvGrpSpPr/>
          <p:nvPr/>
        </p:nvGrpSpPr>
        <p:grpSpPr>
          <a:xfrm>
            <a:off x="5187661" y="3546500"/>
            <a:ext cx="2002028" cy="2658946"/>
            <a:chOff x="5149256" y="3479842"/>
            <a:chExt cx="2002028" cy="2658946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5149256" y="3479842"/>
              <a:ext cx="761046" cy="1066894"/>
              <a:chOff x="5148783" y="3513128"/>
              <a:chExt cx="761046" cy="1066894"/>
            </a:xfrm>
          </p:grpSpPr>
          <p:sp>
            <p:nvSpPr>
              <p:cNvPr id="2" name="Овал 1"/>
              <p:cNvSpPr/>
              <p:nvPr/>
            </p:nvSpPr>
            <p:spPr>
              <a:xfrm>
                <a:off x="5148783" y="3513128"/>
                <a:ext cx="761046" cy="76104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70" name="Пирог 69"/>
              <p:cNvSpPr/>
              <p:nvPr/>
            </p:nvSpPr>
            <p:spPr>
              <a:xfrm>
                <a:off x="5148783" y="3513128"/>
                <a:ext cx="761046" cy="761046"/>
              </a:xfrm>
              <a:prstGeom prst="pie">
                <a:avLst>
                  <a:gd name="adj1" fmla="val 27282"/>
                  <a:gd name="adj2" fmla="val 16200000"/>
                </a:avLst>
              </a:prstGeom>
              <a:solidFill>
                <a:srgbClr val="FEB546"/>
              </a:soli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1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3" name="Овал 2"/>
              <p:cNvSpPr/>
              <p:nvPr/>
            </p:nvSpPr>
            <p:spPr>
              <a:xfrm>
                <a:off x="5262940" y="3627285"/>
                <a:ext cx="532732" cy="53273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1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268745" y="4370245"/>
                <a:ext cx="521122" cy="209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50" b="1" cap="all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business</a:t>
                </a:r>
              </a:p>
              <a:p>
                <a:pPr algn="ctr"/>
                <a:r>
                  <a:rPr lang="en-US" sz="950" b="1" cap="all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development</a:t>
                </a:r>
                <a:endParaRPr lang="ru-RU" sz="95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276666" y="3755151"/>
                <a:ext cx="5040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75%</a:t>
                </a:r>
                <a:endParaRPr lang="ru-RU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16" name="Группа 215"/>
            <p:cNvGrpSpPr/>
            <p:nvPr/>
          </p:nvGrpSpPr>
          <p:grpSpPr>
            <a:xfrm>
              <a:off x="6190765" y="3479842"/>
              <a:ext cx="960519" cy="1095644"/>
              <a:chOff x="5049051" y="3513128"/>
              <a:chExt cx="960519" cy="1095644"/>
            </a:xfrm>
          </p:grpSpPr>
          <p:sp>
            <p:nvSpPr>
              <p:cNvPr id="217" name="Овал 216"/>
              <p:cNvSpPr/>
              <p:nvPr/>
            </p:nvSpPr>
            <p:spPr>
              <a:xfrm>
                <a:off x="5148783" y="3513128"/>
                <a:ext cx="761046" cy="76104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218" name="Пирог 217"/>
              <p:cNvSpPr/>
              <p:nvPr/>
            </p:nvSpPr>
            <p:spPr>
              <a:xfrm>
                <a:off x="5148783" y="3513128"/>
                <a:ext cx="761046" cy="761046"/>
              </a:xfrm>
              <a:prstGeom prst="pie">
                <a:avLst>
                  <a:gd name="adj1" fmla="val 2569453"/>
                  <a:gd name="adj2" fmla="val 16200000"/>
                </a:avLst>
              </a:prstGeom>
              <a:solidFill>
                <a:srgbClr val="FFE550"/>
              </a:soli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1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219" name="Овал 218"/>
              <p:cNvSpPr/>
              <p:nvPr/>
            </p:nvSpPr>
            <p:spPr>
              <a:xfrm>
                <a:off x="5262940" y="3627285"/>
                <a:ext cx="532732" cy="53273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1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220" name="TextBox 219"/>
              <p:cNvSpPr txBox="1"/>
              <p:nvPr/>
            </p:nvSpPr>
            <p:spPr>
              <a:xfrm>
                <a:off x="5049051" y="4370245"/>
                <a:ext cx="960519" cy="238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50" b="1" cap="all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MANAGEMENT</a:t>
                </a:r>
                <a:endParaRPr lang="ru-RU" sz="95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>
                <a:off x="5276666" y="3755151"/>
                <a:ext cx="5040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60%</a:t>
                </a:r>
                <a:endParaRPr lang="ru-RU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22" name="Группа 221"/>
            <p:cNvGrpSpPr/>
            <p:nvPr/>
          </p:nvGrpSpPr>
          <p:grpSpPr>
            <a:xfrm>
              <a:off x="5149256" y="4896950"/>
              <a:ext cx="761046" cy="1241838"/>
              <a:chOff x="5148783" y="3513128"/>
              <a:chExt cx="761046" cy="1241838"/>
            </a:xfrm>
          </p:grpSpPr>
          <p:sp>
            <p:nvSpPr>
              <p:cNvPr id="223" name="Овал 222"/>
              <p:cNvSpPr/>
              <p:nvPr/>
            </p:nvSpPr>
            <p:spPr>
              <a:xfrm>
                <a:off x="5148783" y="3513128"/>
                <a:ext cx="761046" cy="76104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224" name="Пирог 223"/>
              <p:cNvSpPr/>
              <p:nvPr/>
            </p:nvSpPr>
            <p:spPr>
              <a:xfrm>
                <a:off x="5148783" y="3513128"/>
                <a:ext cx="761046" cy="761046"/>
              </a:xfrm>
              <a:prstGeom prst="pie">
                <a:avLst>
                  <a:gd name="adj1" fmla="val 19956662"/>
                  <a:gd name="adj2" fmla="val 16200000"/>
                </a:avLst>
              </a:prstGeom>
              <a:solidFill>
                <a:srgbClr val="FFE550"/>
              </a:soli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1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225" name="Овал 224"/>
              <p:cNvSpPr/>
              <p:nvPr/>
            </p:nvSpPr>
            <p:spPr>
              <a:xfrm>
                <a:off x="5262940" y="3627285"/>
                <a:ext cx="532732" cy="53273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1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226" name="TextBox 225"/>
              <p:cNvSpPr txBox="1"/>
              <p:nvPr/>
            </p:nvSpPr>
            <p:spPr>
              <a:xfrm>
                <a:off x="5162865" y="4370245"/>
                <a:ext cx="732893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50" b="1" cap="all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CONTROLE</a:t>
                </a:r>
              </a:p>
              <a:p>
                <a:pPr algn="ctr"/>
                <a:r>
                  <a:rPr lang="en-US" sz="950" b="1" cap="all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QUALITE</a:t>
                </a:r>
                <a:endParaRPr lang="ru-RU" sz="95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7" name="TextBox 226"/>
              <p:cNvSpPr txBox="1"/>
              <p:nvPr/>
            </p:nvSpPr>
            <p:spPr>
              <a:xfrm>
                <a:off x="5276666" y="3755151"/>
                <a:ext cx="5040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8</a:t>
                </a:r>
                <a:r>
                  <a:rPr lang="en-US" sz="12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0%</a:t>
                </a:r>
                <a:endParaRPr lang="ru-RU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28" name="Группа 227"/>
            <p:cNvGrpSpPr/>
            <p:nvPr/>
          </p:nvGrpSpPr>
          <p:grpSpPr>
            <a:xfrm>
              <a:off x="6278928" y="4896950"/>
              <a:ext cx="793807" cy="1241838"/>
              <a:chOff x="5132405" y="3513128"/>
              <a:chExt cx="793807" cy="1241838"/>
            </a:xfrm>
          </p:grpSpPr>
          <p:sp>
            <p:nvSpPr>
              <p:cNvPr id="229" name="Овал 228"/>
              <p:cNvSpPr/>
              <p:nvPr/>
            </p:nvSpPr>
            <p:spPr>
              <a:xfrm>
                <a:off x="5148783" y="3513128"/>
                <a:ext cx="761046" cy="76104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230" name="Пирог 229"/>
              <p:cNvSpPr/>
              <p:nvPr/>
            </p:nvSpPr>
            <p:spPr>
              <a:xfrm>
                <a:off x="5148783" y="3513128"/>
                <a:ext cx="761046" cy="761046"/>
              </a:xfrm>
              <a:prstGeom prst="pie">
                <a:avLst>
                  <a:gd name="adj1" fmla="val 5404074"/>
                  <a:gd name="adj2" fmla="val 16200000"/>
                </a:avLst>
              </a:prstGeom>
              <a:solidFill>
                <a:srgbClr val="FEB546"/>
              </a:soli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1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231" name="Овал 230"/>
              <p:cNvSpPr/>
              <p:nvPr/>
            </p:nvSpPr>
            <p:spPr>
              <a:xfrm>
                <a:off x="5262940" y="3627285"/>
                <a:ext cx="532732" cy="53273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algn="ctr" rotWithShape="0">
                  <a:srgbClr val="000000">
                    <a:alpha val="1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950" cap="all"/>
              </a:p>
            </p:txBody>
          </p:sp>
          <p:sp>
            <p:nvSpPr>
              <p:cNvPr id="232" name="TextBox 231"/>
              <p:cNvSpPr txBox="1"/>
              <p:nvPr/>
            </p:nvSpPr>
            <p:spPr>
              <a:xfrm>
                <a:off x="5132405" y="4370245"/>
                <a:ext cx="793807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50" b="1" cap="all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COMMERCE</a:t>
                </a:r>
              </a:p>
              <a:p>
                <a:pPr algn="ctr"/>
                <a:r>
                  <a:rPr lang="en-US" sz="950" b="1" cap="all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VENTE</a:t>
                </a:r>
                <a:endParaRPr lang="ru-RU" sz="950" b="1" cap="all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33" name="TextBox 232"/>
              <p:cNvSpPr txBox="1"/>
              <p:nvPr/>
            </p:nvSpPr>
            <p:spPr>
              <a:xfrm>
                <a:off x="5276666" y="3755151"/>
                <a:ext cx="5040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50%</a:t>
                </a:r>
                <a:endParaRPr lang="ru-RU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234" name="TextBox 198"/>
          <p:cNvSpPr txBox="1"/>
          <p:nvPr/>
        </p:nvSpPr>
        <p:spPr>
          <a:xfrm>
            <a:off x="803249" y="8386361"/>
            <a:ext cx="406680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>
                <a:solidFill>
                  <a:srgbClr val="FEB546"/>
                </a:solidFill>
              </a:rPr>
              <a:t>DIPLOME</a:t>
            </a:r>
            <a:r>
              <a:rPr lang="en-US" sz="1050" b="1" dirty="0">
                <a:solidFill>
                  <a:srgbClr val="FEB546"/>
                </a:solidFill>
                <a:cs typeface="Calibri"/>
              </a:rPr>
              <a:t>• </a:t>
            </a:r>
            <a:r>
              <a:rPr lang="en-US" sz="1050" b="1" dirty="0">
                <a:solidFill>
                  <a:srgbClr val="565752"/>
                </a:solidFill>
              </a:rPr>
              <a:t>NOM UNIVERSITE</a:t>
            </a:r>
          </a:p>
          <a:p>
            <a:pPr defTabSz="685800">
              <a:defRPr/>
            </a:pPr>
            <a:r>
              <a:rPr lang="fr-FR" sz="1050" dirty="0">
                <a:solidFill>
                  <a:schemeClr val="bg1">
                    <a:lumMod val="50000"/>
                  </a:schemeClr>
                </a:solidFill>
              </a:rPr>
              <a:t>Décrivez en une ligne les objectifs et les spécialités de cette formation. Inscrivez votre mention si vous en avez eu une.</a:t>
            </a:r>
          </a:p>
        </p:txBody>
      </p:sp>
      <p:sp>
        <p:nvSpPr>
          <p:cNvPr id="235" name="TextBox 199"/>
          <p:cNvSpPr txBox="1"/>
          <p:nvPr/>
        </p:nvSpPr>
        <p:spPr>
          <a:xfrm>
            <a:off x="3976903" y="8386361"/>
            <a:ext cx="894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2002 – 2006 </a:t>
            </a:r>
            <a:endParaRPr lang="ru-RU" sz="105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1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366</Words>
  <Application>Microsoft Macintosh PowerPoint</Application>
  <PresentationFormat>Personnalisé</PresentationFormat>
  <Paragraphs>55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 Black</vt:lpstr>
      <vt:lpstr>Calibri</vt:lpstr>
      <vt:lpstr>Tahoma</vt:lpstr>
      <vt:lpstr>Arial</vt:lpstr>
      <vt:lpstr>Тема Office</vt:lpstr>
      <vt:lpstr>Présentation PowerPoint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Kotov</dc:creator>
  <cp:lastModifiedBy>Axel Maille</cp:lastModifiedBy>
  <cp:revision>131</cp:revision>
  <dcterms:created xsi:type="dcterms:W3CDTF">2016-06-23T12:34:36Z</dcterms:created>
  <dcterms:modified xsi:type="dcterms:W3CDTF">2016-07-25T19:23:21Z</dcterms:modified>
</cp:coreProperties>
</file>