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7561263" cy="106934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p15:clr>
            <a:srgbClr val="A4A3A4"/>
          </p15:clr>
        </p15:guide>
        <p15:guide id="2" pos="23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48886"/>
    <a:srgbClr val="CD7371"/>
    <a:srgbClr val="63CACF"/>
    <a:srgbClr val="C94545"/>
    <a:srgbClr val="9AD020"/>
    <a:srgbClr val="786EE8"/>
    <a:srgbClr val="EBEAF6"/>
    <a:srgbClr val="D2D0F0"/>
    <a:srgbClr val="D2D0E8"/>
    <a:srgbClr val="A6A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0"/>
    <p:restoredTop sz="92357" autoAdjust="0"/>
  </p:normalViewPr>
  <p:slideViewPr>
    <p:cSldViewPr>
      <p:cViewPr>
        <p:scale>
          <a:sx n="80" d="100"/>
          <a:sy n="80" d="100"/>
        </p:scale>
        <p:origin x="2240" y="-1032"/>
      </p:cViewPr>
      <p:guideLst>
        <p:guide orient="horz" pos="3368"/>
        <p:guide pos="238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7F21C1-92A0-4708-B677-7C54EDEA2608}" type="datetimeFigureOut">
              <a:rPr lang="ru-RU" smtClean="0"/>
              <a:t>11.08.16</a:t>
            </a:fld>
            <a:endParaRPr lang="ru-RU"/>
          </a:p>
        </p:txBody>
      </p:sp>
      <p:sp>
        <p:nvSpPr>
          <p:cNvPr id="4" name="Образ слайда 3"/>
          <p:cNvSpPr>
            <a:spLocks noGrp="1" noRot="1" noChangeAspect="1"/>
          </p:cNvSpPr>
          <p:nvPr>
            <p:ph type="sldImg" idx="2"/>
          </p:nvPr>
        </p:nvSpPr>
        <p:spPr>
          <a:xfrm>
            <a:off x="2216150" y="685800"/>
            <a:ext cx="24257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E6F03A-3231-4865-A70B-8247B8A0E7EA}" type="slidenum">
              <a:rPr lang="ru-RU" smtClean="0"/>
              <a:t>‹#›</a:t>
            </a:fld>
            <a:endParaRPr lang="ru-RU"/>
          </a:p>
        </p:txBody>
      </p:sp>
    </p:spTree>
    <p:extLst>
      <p:ext uri="{BB962C8B-B14F-4D97-AF65-F5344CB8AC3E}">
        <p14:creationId xmlns:p14="http://schemas.microsoft.com/office/powerpoint/2010/main" val="22096974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9E6F03A-3231-4865-A70B-8247B8A0E7EA}" type="slidenum">
              <a:rPr lang="ru-RU" smtClean="0"/>
              <a:t>1</a:t>
            </a:fld>
            <a:endParaRPr lang="ru-RU"/>
          </a:p>
        </p:txBody>
      </p:sp>
    </p:spTree>
    <p:extLst>
      <p:ext uri="{BB962C8B-B14F-4D97-AF65-F5344CB8AC3E}">
        <p14:creationId xmlns:p14="http://schemas.microsoft.com/office/powerpoint/2010/main" val="17637610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67095" y="3321886"/>
            <a:ext cx="6427074" cy="2292150"/>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134190" y="6059593"/>
            <a:ext cx="5292884" cy="2732758"/>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3757418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2312697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534133" y="668338"/>
            <a:ext cx="1405923" cy="1422568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12427" y="668338"/>
            <a:ext cx="4095684" cy="1422568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4195906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1166904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97287" y="6871500"/>
            <a:ext cx="6427074" cy="2123828"/>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97287" y="4532320"/>
            <a:ext cx="6427074" cy="233918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17758109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312428" y="3891210"/>
            <a:ext cx="2750147" cy="11002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3188595" y="3891210"/>
            <a:ext cx="2751460" cy="11002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EFB2F28-D19B-4BF0-AFE5-1E8149BA6E62}" type="datetimeFigureOut">
              <a:rPr lang="ru-RU" smtClean="0"/>
              <a:t>11.08.16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1028323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063" y="428232"/>
            <a:ext cx="6805137" cy="1782233"/>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78063" y="2393639"/>
            <a:ext cx="3340871" cy="9975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378063" y="3391194"/>
            <a:ext cx="3340871" cy="61610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841017" y="2393639"/>
            <a:ext cx="3342183" cy="9975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3841017" y="3391194"/>
            <a:ext cx="3342183" cy="61610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EFB2F28-D19B-4BF0-AFE5-1E8149BA6E62}" type="datetimeFigureOut">
              <a:rPr lang="ru-RU" smtClean="0"/>
              <a:t>11.08.16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3907527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EFB2F28-D19B-4BF0-AFE5-1E8149BA6E62}" type="datetimeFigureOut">
              <a:rPr lang="ru-RU" smtClean="0"/>
              <a:t>11.08.16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6620627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EFB2F28-D19B-4BF0-AFE5-1E8149BA6E62}" type="datetimeFigureOut">
              <a:rPr lang="ru-RU" smtClean="0"/>
              <a:t>11.08.16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26933293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064" y="425756"/>
            <a:ext cx="2487603" cy="1811937"/>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2956244" y="425756"/>
            <a:ext cx="4226956" cy="912652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78064" y="2237694"/>
            <a:ext cx="2487603" cy="73145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EFB2F28-D19B-4BF0-AFE5-1E8149BA6E62}" type="datetimeFigureOut">
              <a:rPr lang="ru-RU" smtClean="0"/>
              <a:t>11.08.16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2662016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2060" y="7485380"/>
            <a:ext cx="4536758" cy="88369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482060" y="955475"/>
            <a:ext cx="4536758" cy="6416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482060" y="8369071"/>
            <a:ext cx="4536758" cy="125498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EFB2F28-D19B-4BF0-AFE5-1E8149BA6E62}" type="datetimeFigureOut">
              <a:rPr lang="ru-RU" smtClean="0"/>
              <a:t>11.08.16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171625890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063" y="428232"/>
            <a:ext cx="6805137" cy="178223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78063" y="2495127"/>
            <a:ext cx="6805137" cy="705715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78063" y="9911198"/>
            <a:ext cx="1764295" cy="569325"/>
          </a:xfrm>
          <a:prstGeom prst="rect">
            <a:avLst/>
          </a:prstGeom>
        </p:spPr>
        <p:txBody>
          <a:bodyPr vert="horz" lIns="91440" tIns="45720" rIns="91440" bIns="45720" rtlCol="0" anchor="ctr"/>
          <a:lstStyle>
            <a:lvl1pPr algn="l">
              <a:defRPr sz="1200">
                <a:solidFill>
                  <a:schemeClr val="tx1">
                    <a:tint val="75000"/>
                  </a:schemeClr>
                </a:solidFill>
              </a:defRPr>
            </a:lvl1p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3"/>
          </p:nvPr>
        </p:nvSpPr>
        <p:spPr>
          <a:xfrm>
            <a:off x="2583432" y="9911198"/>
            <a:ext cx="2394400" cy="5693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5418905" y="9911198"/>
            <a:ext cx="1764295" cy="569325"/>
          </a:xfrm>
          <a:prstGeom prst="rect">
            <a:avLst/>
          </a:prstGeom>
        </p:spPr>
        <p:txBody>
          <a:bodyPr vert="horz" lIns="91440" tIns="45720" rIns="91440" bIns="45720" rtlCol="0" anchor="ctr"/>
          <a:lstStyle>
            <a:lvl1pPr algn="r">
              <a:defRPr sz="1200">
                <a:solidFill>
                  <a:schemeClr val="tx1">
                    <a:tint val="75000"/>
                  </a:schemeClr>
                </a:solidFill>
              </a:defRPr>
            </a:lvl1pPr>
          </a:lstStyle>
          <a:p>
            <a:fld id="{1FEC8D09-FC4F-48E9-ABF0-D9DC1C03BB1A}" type="slidenum">
              <a:rPr lang="ru-RU" smtClean="0"/>
              <a:t>‹#›</a:t>
            </a:fld>
            <a:endParaRPr lang="ru-RU"/>
          </a:p>
        </p:txBody>
      </p:sp>
    </p:spTree>
    <p:extLst>
      <p:ext uri="{BB962C8B-B14F-4D97-AF65-F5344CB8AC3E}">
        <p14:creationId xmlns:p14="http://schemas.microsoft.com/office/powerpoint/2010/main" val="24314385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png"/><Relationship Id="rId5" Type="http://schemas.openxmlformats.org/officeDocument/2006/relationships/image" Target="../media/image3.gi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Прямоугольник 9"/>
          <p:cNvSpPr/>
          <p:nvPr/>
        </p:nvSpPr>
        <p:spPr>
          <a:xfrm>
            <a:off x="5688843" y="126119"/>
            <a:ext cx="1728192" cy="2005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144227" y="126119"/>
            <a:ext cx="5544616" cy="2005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6735" y="152319"/>
            <a:ext cx="1944216" cy="1944216"/>
          </a:xfrm>
          <a:prstGeom prst="ellipse">
            <a:avLst/>
          </a:prstGeom>
          <a:ln w="63500" cap="rnd">
            <a:solidFill>
              <a:schemeClr val="bg1"/>
            </a:solidFill>
          </a:ln>
          <a:effectLst/>
          <a:scene3d>
            <a:camera prst="orthographicFront"/>
            <a:lightRig rig="contrasting" dir="t">
              <a:rot lat="0" lon="0" rev="3000000"/>
            </a:lightRig>
          </a:scene3d>
          <a:sp3d contourW="7620">
            <a:bevelT w="95250" h="31750"/>
            <a:contourClr>
              <a:srgbClr val="333333"/>
            </a:contourClr>
          </a:sp3d>
        </p:spPr>
      </p:pic>
      <p:sp>
        <p:nvSpPr>
          <p:cNvPr id="4" name="Прямоугольник 3"/>
          <p:cNvSpPr/>
          <p:nvPr/>
        </p:nvSpPr>
        <p:spPr>
          <a:xfrm>
            <a:off x="144227" y="126120"/>
            <a:ext cx="7272808" cy="10441160"/>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404568" y="801261"/>
            <a:ext cx="4130233" cy="646331"/>
          </a:xfrm>
          <a:prstGeom prst="rect">
            <a:avLst/>
          </a:prstGeom>
          <a:noFill/>
        </p:spPr>
        <p:txBody>
          <a:bodyPr wrap="none" rtlCol="0">
            <a:spAutoFit/>
          </a:bodyPr>
          <a:lstStyle/>
          <a:p>
            <a:pPr algn="ctr"/>
            <a:r>
              <a:rPr lang="en-US" sz="3600" b="1" dirty="0" smtClean="0">
                <a:solidFill>
                  <a:schemeClr val="tx1">
                    <a:lumMod val="85000"/>
                    <a:lumOff val="15000"/>
                  </a:schemeClr>
                </a:solidFill>
                <a:latin typeface="Cambria" panose="02040503050406030204" pitchFamily="18" charset="0"/>
              </a:rPr>
              <a:t>La</a:t>
            </a:r>
            <a:r>
              <a:rPr lang="fr-FR" sz="3600" b="1" dirty="0" err="1" smtClean="0">
                <a:solidFill>
                  <a:schemeClr val="tx1">
                    <a:lumMod val="85000"/>
                    <a:lumOff val="15000"/>
                  </a:schemeClr>
                </a:solidFill>
                <a:latin typeface="Cambria" panose="02040503050406030204" pitchFamily="18" charset="0"/>
              </a:rPr>
              <a:t>ë</a:t>
            </a:r>
            <a:r>
              <a:rPr lang="en-US" sz="3600" b="1" dirty="0" err="1" smtClean="0">
                <a:solidFill>
                  <a:schemeClr val="tx1">
                    <a:lumMod val="85000"/>
                    <a:lumOff val="15000"/>
                  </a:schemeClr>
                </a:solidFill>
                <a:latin typeface="Cambria" panose="02040503050406030204" pitchFamily="18" charset="0"/>
              </a:rPr>
              <a:t>tita</a:t>
            </a:r>
            <a:r>
              <a:rPr lang="en-US" sz="3600" b="1" dirty="0" smtClean="0">
                <a:solidFill>
                  <a:schemeClr val="tx1">
                    <a:lumMod val="85000"/>
                    <a:lumOff val="15000"/>
                  </a:schemeClr>
                </a:solidFill>
                <a:latin typeface="Cambria" panose="02040503050406030204" pitchFamily="18" charset="0"/>
              </a:rPr>
              <a:t> ROUERGUE</a:t>
            </a:r>
            <a:endParaRPr lang="ru-RU" sz="3600" b="1" dirty="0">
              <a:solidFill>
                <a:schemeClr val="tx1">
                  <a:lumMod val="85000"/>
                  <a:lumOff val="15000"/>
                </a:schemeClr>
              </a:solidFill>
              <a:latin typeface="Cambria" panose="02040503050406030204" pitchFamily="18" charset="0"/>
            </a:endParaRPr>
          </a:p>
        </p:txBody>
      </p:sp>
      <p:cxnSp>
        <p:nvCxnSpPr>
          <p:cNvPr id="12" name="Прямая соединительная линия 11"/>
          <p:cNvCxnSpPr/>
          <p:nvPr/>
        </p:nvCxnSpPr>
        <p:spPr>
          <a:xfrm>
            <a:off x="2469677" y="2250356"/>
            <a:ext cx="0" cy="118800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4" name="Прямая соединительная линия 13"/>
          <p:cNvCxnSpPr/>
          <p:nvPr/>
        </p:nvCxnSpPr>
        <p:spPr>
          <a:xfrm>
            <a:off x="324247" y="3618508"/>
            <a:ext cx="6912768" cy="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044327" y="2250356"/>
            <a:ext cx="958147" cy="307777"/>
          </a:xfrm>
          <a:prstGeom prst="rect">
            <a:avLst/>
          </a:prstGeom>
          <a:noFill/>
        </p:spPr>
        <p:txBody>
          <a:bodyPr wrap="none" rtlCol="0">
            <a:spAutoFit/>
          </a:bodyPr>
          <a:lstStyle/>
          <a:p>
            <a:pPr algn="r"/>
            <a:r>
              <a:rPr lang="en-US" sz="1400" b="1" dirty="0" smtClean="0">
                <a:solidFill>
                  <a:schemeClr val="tx1">
                    <a:lumMod val="85000"/>
                    <a:lumOff val="15000"/>
                  </a:schemeClr>
                </a:solidFill>
                <a:latin typeface="Cambria" panose="02040503050406030204" pitchFamily="18" charset="0"/>
              </a:rPr>
              <a:t>CONTACT</a:t>
            </a:r>
            <a:endParaRPr lang="ru-RU" sz="1400" b="1" dirty="0">
              <a:solidFill>
                <a:schemeClr val="tx1">
                  <a:lumMod val="85000"/>
                  <a:lumOff val="15000"/>
                </a:schemeClr>
              </a:solidFill>
              <a:latin typeface="Cambria" panose="02040503050406030204" pitchFamily="18" charset="0"/>
            </a:endParaRPr>
          </a:p>
        </p:txBody>
      </p:sp>
      <p:pic>
        <p:nvPicPr>
          <p:cNvPr id="25" name="Рисунок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38147" y="2296040"/>
            <a:ext cx="179832" cy="216408"/>
          </a:xfrm>
          <a:prstGeom prst="rect">
            <a:avLst/>
          </a:prstGeom>
        </p:spPr>
      </p:pic>
      <p:grpSp>
        <p:nvGrpSpPr>
          <p:cNvPr id="40" name="Группа 39"/>
          <p:cNvGrpSpPr/>
          <p:nvPr/>
        </p:nvGrpSpPr>
        <p:grpSpPr>
          <a:xfrm>
            <a:off x="2654496" y="2250356"/>
            <a:ext cx="1272588" cy="307777"/>
            <a:chOff x="1140714" y="4695744"/>
            <a:chExt cx="1272588" cy="307777"/>
          </a:xfrm>
        </p:grpSpPr>
        <p:sp>
          <p:nvSpPr>
            <p:cNvPr id="18" name="TextBox 17"/>
            <p:cNvSpPr txBox="1"/>
            <p:nvPr/>
          </p:nvSpPr>
          <p:spPr>
            <a:xfrm>
              <a:off x="1395331" y="4695744"/>
              <a:ext cx="1017971" cy="307777"/>
            </a:xfrm>
            <a:prstGeom prst="rect">
              <a:avLst/>
            </a:prstGeom>
            <a:noFill/>
          </p:spPr>
          <p:txBody>
            <a:bodyPr wrap="none" rtlCol="0">
              <a:spAutoFit/>
            </a:bodyPr>
            <a:lstStyle/>
            <a:p>
              <a:r>
                <a:rPr lang="en-US" sz="1400" b="1" dirty="0" smtClean="0">
                  <a:solidFill>
                    <a:schemeClr val="tx1">
                      <a:lumMod val="85000"/>
                      <a:lumOff val="15000"/>
                    </a:schemeClr>
                  </a:solidFill>
                  <a:latin typeface="Cambria" panose="02040503050406030204" pitchFamily="18" charset="0"/>
                </a:rPr>
                <a:t>A PROPOS</a:t>
              </a:r>
              <a:endParaRPr lang="ru-RU" sz="1400" b="1" dirty="0">
                <a:solidFill>
                  <a:schemeClr val="tx1">
                    <a:lumMod val="85000"/>
                    <a:lumOff val="15000"/>
                  </a:schemeClr>
                </a:solidFill>
                <a:latin typeface="Cambria" panose="02040503050406030204" pitchFamily="18" charset="0"/>
              </a:endParaRPr>
            </a:p>
          </p:txBody>
        </p:sp>
        <p:sp>
          <p:nvSpPr>
            <p:cNvPr id="26" name="5-конечная звезда 25"/>
            <p:cNvSpPr/>
            <p:nvPr/>
          </p:nvSpPr>
          <p:spPr>
            <a:xfrm>
              <a:off x="1140714" y="4741429"/>
              <a:ext cx="216408" cy="216408"/>
            </a:xfrm>
            <a:prstGeom prst="star5">
              <a:avLst>
                <a:gd name="adj" fmla="val 27060"/>
                <a:gd name="hf" fmla="val 105146"/>
                <a:gd name="vf" fmla="val 110557"/>
              </a:avLst>
            </a:prstGeom>
            <a:solidFill>
              <a:srgbClr val="C9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lumMod val="85000"/>
                    <a:lumOff val="15000"/>
                  </a:schemeClr>
                </a:solidFill>
              </a:endParaRPr>
            </a:p>
          </p:txBody>
        </p:sp>
      </p:grpSp>
      <p:sp>
        <p:nvSpPr>
          <p:cNvPr id="43" name="Прямоугольник 42"/>
          <p:cNvSpPr/>
          <p:nvPr/>
        </p:nvSpPr>
        <p:spPr>
          <a:xfrm>
            <a:off x="655031" y="2558133"/>
            <a:ext cx="1683538" cy="900246"/>
          </a:xfrm>
          <a:prstGeom prst="rect">
            <a:avLst/>
          </a:prstGeom>
        </p:spPr>
        <p:txBody>
          <a:bodyPr wrap="none">
            <a:spAutoFit/>
          </a:bodyPr>
          <a:lstStyle/>
          <a:p>
            <a:pPr algn="r">
              <a:lnSpc>
                <a:spcPct val="125000"/>
              </a:lnSpc>
            </a:pPr>
            <a:r>
              <a:rPr lang="fr-FR" sz="1050" dirty="0" smtClean="0">
                <a:solidFill>
                  <a:schemeClr val="tx1">
                    <a:lumMod val="85000"/>
                    <a:lumOff val="15000"/>
                  </a:schemeClr>
                </a:solidFill>
              </a:rPr>
              <a:t>TEL : 01 02 03 04 05</a:t>
            </a:r>
          </a:p>
          <a:p>
            <a:pPr algn="r">
              <a:lnSpc>
                <a:spcPct val="125000"/>
              </a:lnSpc>
            </a:pPr>
            <a:r>
              <a:rPr lang="fr-FR" sz="1050" dirty="0" smtClean="0">
                <a:solidFill>
                  <a:schemeClr val="tx1">
                    <a:lumMod val="85000"/>
                    <a:lumOff val="15000"/>
                  </a:schemeClr>
                </a:solidFill>
              </a:rPr>
              <a:t>ADR : 17 rue de la Réussite </a:t>
            </a:r>
          </a:p>
          <a:p>
            <a:pPr algn="r">
              <a:lnSpc>
                <a:spcPct val="125000"/>
              </a:lnSpc>
            </a:pPr>
            <a:r>
              <a:rPr lang="fr-FR" sz="1050" dirty="0" smtClean="0">
                <a:solidFill>
                  <a:schemeClr val="tx1">
                    <a:lumMod val="85000"/>
                    <a:lumOff val="15000"/>
                  </a:schemeClr>
                </a:solidFill>
              </a:rPr>
              <a:t>75012 Paris</a:t>
            </a:r>
          </a:p>
          <a:p>
            <a:pPr algn="r">
              <a:lnSpc>
                <a:spcPct val="125000"/>
              </a:lnSpc>
            </a:pPr>
            <a:r>
              <a:rPr lang="fr-FR" sz="1050" dirty="0" smtClean="0">
                <a:solidFill>
                  <a:schemeClr val="tx1">
                    <a:lumMod val="85000"/>
                    <a:lumOff val="15000"/>
                  </a:schemeClr>
                </a:solidFill>
              </a:rPr>
              <a:t>MAIL : </a:t>
            </a:r>
            <a:r>
              <a:rPr lang="fr-FR" sz="1050" dirty="0" err="1">
                <a:solidFill>
                  <a:schemeClr val="tx1">
                    <a:lumMod val="85000"/>
                    <a:lumOff val="15000"/>
                  </a:schemeClr>
                </a:solidFill>
              </a:rPr>
              <a:t>l</a:t>
            </a:r>
            <a:r>
              <a:rPr lang="fr-FR" sz="1050" smtClean="0">
                <a:solidFill>
                  <a:schemeClr val="tx1">
                    <a:lumMod val="85000"/>
                    <a:lumOff val="15000"/>
                  </a:schemeClr>
                </a:solidFill>
              </a:rPr>
              <a:t>r@mail.com</a:t>
            </a:r>
            <a:endParaRPr lang="en-US" sz="1050" dirty="0" smtClean="0">
              <a:solidFill>
                <a:schemeClr val="tx1">
                  <a:lumMod val="85000"/>
                  <a:lumOff val="15000"/>
                </a:schemeClr>
              </a:solidFill>
            </a:endParaRPr>
          </a:p>
        </p:txBody>
      </p:sp>
      <p:sp>
        <p:nvSpPr>
          <p:cNvPr id="44" name="Прямоугольник 43"/>
          <p:cNvSpPr/>
          <p:nvPr/>
        </p:nvSpPr>
        <p:spPr>
          <a:xfrm>
            <a:off x="2654495" y="2558133"/>
            <a:ext cx="4582519" cy="900246"/>
          </a:xfrm>
          <a:prstGeom prst="rect">
            <a:avLst/>
          </a:prstGeom>
        </p:spPr>
        <p:txBody>
          <a:bodyPr wrap="square">
            <a:spAutoFit/>
          </a:bodyPr>
          <a:lstStyle/>
          <a:p>
            <a:pPr defTabSz="685800">
              <a:defRPr/>
            </a:pPr>
            <a:r>
              <a:rPr lang="fr-FR" sz="1050" dirty="0">
                <a:solidFill>
                  <a:schemeClr val="tx1">
                    <a:lumMod val="50000"/>
                    <a:lumOff val="50000"/>
                  </a:schemeClr>
                </a:solidFill>
              </a:rPr>
              <a:t>Décrivez en quelques lignes vos compétences clés pour le poste et vos objectifs de carrière. Vous pouvez les mettre en forme à l’aide de puces ou les laisser sous forme de texte plein. Cet espace peut servir de début d’introduction à votre lettre de motivation soyez précis, imaginatif et mettez en valeur votre potentiel professionnel.</a:t>
            </a:r>
          </a:p>
        </p:txBody>
      </p:sp>
      <p:cxnSp>
        <p:nvCxnSpPr>
          <p:cNvPr id="16" name="Прямая соединительная линия 15"/>
          <p:cNvCxnSpPr/>
          <p:nvPr/>
        </p:nvCxnSpPr>
        <p:spPr>
          <a:xfrm>
            <a:off x="4988572" y="3762524"/>
            <a:ext cx="0" cy="662400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
        <p:nvSpPr>
          <p:cNvPr id="88" name="ZoneTexte 87"/>
          <p:cNvSpPr txBox="1"/>
          <p:nvPr/>
        </p:nvSpPr>
        <p:spPr>
          <a:xfrm>
            <a:off x="5188535" y="3746262"/>
            <a:ext cx="2295154" cy="1600438"/>
          </a:xfrm>
          <a:prstGeom prst="rect">
            <a:avLst/>
          </a:prstGeom>
          <a:noFill/>
        </p:spPr>
        <p:txBody>
          <a:bodyPr wrap="square" rtlCol="0">
            <a:spAutoFit/>
          </a:bodyPr>
          <a:lstStyle/>
          <a:p>
            <a:pPr algn="just"/>
            <a:r>
              <a:rPr lang="fr-FR" sz="1400" dirty="0" smtClean="0">
                <a:solidFill>
                  <a:srgbClr val="000000"/>
                </a:solidFill>
              </a:rPr>
              <a:t>Nom de l’entreprise</a:t>
            </a:r>
          </a:p>
          <a:p>
            <a:pPr algn="just"/>
            <a:r>
              <a:rPr lang="fr-FR" sz="1400" dirty="0" smtClean="0">
                <a:solidFill>
                  <a:srgbClr val="000000"/>
                </a:solidFill>
              </a:rPr>
              <a:t>Nom du recruteur</a:t>
            </a:r>
          </a:p>
          <a:p>
            <a:pPr algn="just"/>
            <a:r>
              <a:rPr lang="fr-FR" sz="1400" dirty="0" smtClean="0">
                <a:solidFill>
                  <a:srgbClr val="000000"/>
                </a:solidFill>
              </a:rPr>
              <a:t>Poste du recruteur</a:t>
            </a:r>
          </a:p>
          <a:p>
            <a:r>
              <a:rPr lang="fr-FR" sz="1400" dirty="0" smtClean="0">
                <a:solidFill>
                  <a:srgbClr val="000000"/>
                </a:solidFill>
              </a:rPr>
              <a:t>Adresse postale de l’entreprise</a:t>
            </a:r>
          </a:p>
          <a:p>
            <a:pPr algn="just"/>
            <a:endParaRPr lang="fr-FR" sz="1400" dirty="0">
              <a:solidFill>
                <a:srgbClr val="000000"/>
              </a:solidFill>
            </a:endParaRPr>
          </a:p>
          <a:p>
            <a:pPr algn="just"/>
            <a:r>
              <a:rPr lang="fr-FR" sz="1400" dirty="0" smtClean="0">
                <a:solidFill>
                  <a:srgbClr val="000000"/>
                </a:solidFill>
              </a:rPr>
              <a:t>Paris, le 01/02/2015</a:t>
            </a:r>
            <a:endParaRPr lang="fr-FR" sz="1400" dirty="0">
              <a:solidFill>
                <a:srgbClr val="000000"/>
              </a:solidFill>
            </a:endParaRPr>
          </a:p>
        </p:txBody>
      </p:sp>
      <p:sp>
        <p:nvSpPr>
          <p:cNvPr id="89" name="ZoneTexte 88"/>
          <p:cNvSpPr txBox="1"/>
          <p:nvPr/>
        </p:nvSpPr>
        <p:spPr>
          <a:xfrm>
            <a:off x="334218" y="5994772"/>
            <a:ext cx="4464363" cy="3970318"/>
          </a:xfrm>
          <a:prstGeom prst="rect">
            <a:avLst/>
          </a:prstGeom>
          <a:noFill/>
        </p:spPr>
        <p:txBody>
          <a:bodyPr wrap="square" rtlCol="0">
            <a:spAutoFit/>
          </a:bodyPr>
          <a:lstStyle/>
          <a:p>
            <a:pPr algn="just"/>
            <a:r>
              <a:rPr lang="fr-FR" sz="1400" dirty="0">
                <a:solidFill>
                  <a:srgbClr val="7F7F7F"/>
                </a:solidFill>
              </a:rPr>
              <a:t>Je vous transmets ma candidature suite à l'annonce pour le poste de XXXX a retenu toute mon attention. L'entreprise XXX est sans aucun doute l'entreprise qui m'attire le plus dans le secteur. Je tiens à vous exprimer mon très vif intérêt pour le poste.</a:t>
            </a:r>
          </a:p>
          <a:p>
            <a:pPr algn="just"/>
            <a:endParaRPr lang="fr-FR" sz="1400" dirty="0">
              <a:solidFill>
                <a:srgbClr val="7F7F7F"/>
              </a:solidFill>
            </a:endParaRPr>
          </a:p>
          <a:p>
            <a:pPr algn="just"/>
            <a:r>
              <a:rPr lang="fr-FR" sz="1400" dirty="0">
                <a:solidFill>
                  <a:srgbClr val="7F7F7F"/>
                </a:solidFill>
              </a:rPr>
              <a:t>Bénéficiant d'une expérience de 10 ans au poste de XXXX, j'ai acquis une très bonne connaissance du secteur et du métier. Dynamique, j'ai par ailleurs une bonne capacité d'adaptation et d'écoute qui me permettent d'évoluer rapidement dans un environnement nouveau. Je suis persuadé que ces qualités me permettront de mener à bien les missions qui me seront confiées chez XXXX.</a:t>
            </a:r>
          </a:p>
          <a:p>
            <a:pPr algn="just"/>
            <a:endParaRPr lang="fr-FR" sz="1400" dirty="0">
              <a:solidFill>
                <a:srgbClr val="7F7F7F"/>
              </a:solidFill>
            </a:endParaRPr>
          </a:p>
          <a:p>
            <a:pPr algn="just"/>
            <a:r>
              <a:rPr lang="fr-FR" sz="1400" dirty="0">
                <a:solidFill>
                  <a:srgbClr val="7F7F7F"/>
                </a:solidFill>
              </a:rPr>
              <a:t>Je me tiens à votre disposition pour vous rencontrer et vous démontrer plus amplement ma motivation. Dans cette attente, veuillez agréer, Monsieur, l'expression de mes sentiments distingués.</a:t>
            </a:r>
          </a:p>
        </p:txBody>
      </p:sp>
      <p:sp>
        <p:nvSpPr>
          <p:cNvPr id="90" name="ZoneTexte 89"/>
          <p:cNvSpPr txBox="1"/>
          <p:nvPr/>
        </p:nvSpPr>
        <p:spPr>
          <a:xfrm>
            <a:off x="324247" y="5454796"/>
            <a:ext cx="4690534" cy="307777"/>
          </a:xfrm>
          <a:prstGeom prst="rect">
            <a:avLst/>
          </a:prstGeom>
          <a:noFill/>
        </p:spPr>
        <p:txBody>
          <a:bodyPr wrap="square" rtlCol="0">
            <a:spAutoFit/>
          </a:bodyPr>
          <a:lstStyle/>
          <a:p>
            <a:pPr algn="just"/>
            <a:r>
              <a:rPr lang="fr-FR" sz="1400" dirty="0" smtClean="0">
                <a:solidFill>
                  <a:srgbClr val="7F7F7F"/>
                </a:solidFill>
              </a:rPr>
              <a:t>Objet : candidature pour le poste de XXXX  </a:t>
            </a:r>
            <a:endParaRPr lang="fr-FR" sz="1400" dirty="0">
              <a:solidFill>
                <a:srgbClr val="7F7F7F"/>
              </a:solidFill>
            </a:endParaRPr>
          </a:p>
        </p:txBody>
      </p:sp>
      <p:pic>
        <p:nvPicPr>
          <p:cNvPr id="91" name="Image 90" descr="signature_scan.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15403" y="9272331"/>
            <a:ext cx="1574801" cy="1049867"/>
          </a:xfrm>
          <a:prstGeom prst="rect">
            <a:avLst/>
          </a:prstGeom>
        </p:spPr>
      </p:pic>
    </p:spTree>
    <p:extLst>
      <p:ext uri="{BB962C8B-B14F-4D97-AF65-F5344CB8AC3E}">
        <p14:creationId xmlns:p14="http://schemas.microsoft.com/office/powerpoint/2010/main" val="363521851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891</TotalTime>
  <Words>255</Words>
  <Application>Microsoft Macintosh PowerPoint</Application>
  <PresentationFormat>Personnalisé</PresentationFormat>
  <Paragraphs>21</Paragraphs>
  <Slides>1</Slides>
  <Notes>1</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vt:i4>
      </vt:variant>
    </vt:vector>
  </HeadingPairs>
  <TitlesOfParts>
    <vt:vector size="5" baseType="lpstr">
      <vt:lpstr>Calibri</vt:lpstr>
      <vt:lpstr>Cambria</vt:lpstr>
      <vt:lpstr>Arial</vt:lpstr>
      <vt:lpstr>Тема Office</vt:lpstr>
      <vt:lpstr>Présentation PowerPoint</vt:lpstr>
    </vt:vector>
  </TitlesOfParts>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Kotov</dc:creator>
  <cp:lastModifiedBy>Axel Maille</cp:lastModifiedBy>
  <cp:revision>112</cp:revision>
  <dcterms:created xsi:type="dcterms:W3CDTF">2016-06-23T12:34:36Z</dcterms:created>
  <dcterms:modified xsi:type="dcterms:W3CDTF">2016-08-10T20:11:41Z</dcterms:modified>
</cp:coreProperties>
</file>