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61263" cy="106934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9E9B"/>
    <a:srgbClr val="3EC6C6"/>
    <a:srgbClr val="8BDFDD"/>
    <a:srgbClr val="6CD6D4"/>
    <a:srgbClr val="78C363"/>
    <a:srgbClr val="565752"/>
    <a:srgbClr val="CAC08B"/>
    <a:srgbClr val="7F8179"/>
    <a:srgbClr val="CAC09E"/>
    <a:srgbClr val="B6A9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64"/>
    <p:restoredTop sz="94668"/>
  </p:normalViewPr>
  <p:slideViewPr>
    <p:cSldViewPr>
      <p:cViewPr>
        <p:scale>
          <a:sx n="110" d="100"/>
          <a:sy n="110" d="100"/>
        </p:scale>
        <p:origin x="2152" y="264"/>
      </p:cViewPr>
      <p:guideLst>
        <p:guide orient="horz" pos="3368"/>
        <p:guide pos="23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7095" y="3321886"/>
            <a:ext cx="6427074" cy="22921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34190" y="6059593"/>
            <a:ext cx="5292884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418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269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534133" y="668338"/>
            <a:ext cx="1405923" cy="142256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12427" y="668338"/>
            <a:ext cx="4095684" cy="142256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906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904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7287" y="6871500"/>
            <a:ext cx="6427074" cy="212382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7287" y="4532320"/>
            <a:ext cx="6427074" cy="233918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810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12428" y="3891210"/>
            <a:ext cx="2750147" cy="11002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188595" y="3891210"/>
            <a:ext cx="2751460" cy="11002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323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3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8063" y="2393639"/>
            <a:ext cx="3340871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78063" y="3391194"/>
            <a:ext cx="3340871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841017" y="2393639"/>
            <a:ext cx="3342183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841017" y="3391194"/>
            <a:ext cx="3342183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527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2062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329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064" y="425756"/>
            <a:ext cx="2487603" cy="18119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56244" y="425756"/>
            <a:ext cx="4226956" cy="912652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78064" y="2237694"/>
            <a:ext cx="2487603" cy="73145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2016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2060" y="7485380"/>
            <a:ext cx="4536758" cy="8836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482060" y="955475"/>
            <a:ext cx="4536758" cy="6416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82060" y="8369071"/>
            <a:ext cx="4536758" cy="125498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258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8063" y="2495127"/>
            <a:ext cx="6805137" cy="7057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78063" y="9911198"/>
            <a:ext cx="1764295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583432" y="9911198"/>
            <a:ext cx="2394400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5418905" y="9911198"/>
            <a:ext cx="1764295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438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png"/><Relationship Id="rId12" Type="http://schemas.openxmlformats.org/officeDocument/2006/relationships/image" Target="../media/image11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Прямоугольник 41"/>
          <p:cNvSpPr/>
          <p:nvPr/>
        </p:nvSpPr>
        <p:spPr>
          <a:xfrm>
            <a:off x="5292799" y="306140"/>
            <a:ext cx="2016008" cy="2016008"/>
          </a:xfrm>
          <a:prstGeom prst="rect">
            <a:avLst/>
          </a:prstGeom>
          <a:solidFill>
            <a:srgbClr val="3EC6C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6" name="Группа 35"/>
          <p:cNvGrpSpPr/>
          <p:nvPr/>
        </p:nvGrpSpPr>
        <p:grpSpPr>
          <a:xfrm>
            <a:off x="-4557" y="0"/>
            <a:ext cx="904868" cy="10693400"/>
            <a:chOff x="-4557" y="0"/>
            <a:chExt cx="904868" cy="10693400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0" y="0"/>
              <a:ext cx="900311" cy="6193258"/>
            </a:xfrm>
            <a:prstGeom prst="rect">
              <a:avLst/>
            </a:prstGeom>
            <a:solidFill>
              <a:srgbClr val="3EC6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155" y="9793400"/>
              <a:ext cx="450000" cy="450000"/>
            </a:xfrm>
            <a:prstGeom prst="rect">
              <a:avLst/>
            </a:prstGeom>
            <a:solidFill>
              <a:srgbClr val="2D9E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Прямоугольник 92"/>
            <p:cNvSpPr/>
            <p:nvPr/>
          </p:nvSpPr>
          <p:spPr>
            <a:xfrm>
              <a:off x="449989" y="10243400"/>
              <a:ext cx="450000" cy="450000"/>
            </a:xfrm>
            <a:prstGeom prst="rect">
              <a:avLst/>
            </a:prstGeom>
            <a:solidFill>
              <a:srgbClr val="3EC6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Прямоугольник 99"/>
            <p:cNvSpPr/>
            <p:nvPr/>
          </p:nvSpPr>
          <p:spPr>
            <a:xfrm>
              <a:off x="450311" y="9343400"/>
              <a:ext cx="450000" cy="450000"/>
            </a:xfrm>
            <a:prstGeom prst="rect">
              <a:avLst/>
            </a:prstGeom>
            <a:solidFill>
              <a:srgbClr val="3EC6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7" name="Прямоугольник 106"/>
            <p:cNvSpPr/>
            <p:nvPr/>
          </p:nvSpPr>
          <p:spPr>
            <a:xfrm>
              <a:off x="-2284" y="8893400"/>
              <a:ext cx="450000" cy="450000"/>
            </a:xfrm>
            <a:prstGeom prst="rect">
              <a:avLst/>
            </a:prstGeom>
            <a:solidFill>
              <a:srgbClr val="2D9E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0" name="Прямоугольник 119"/>
            <p:cNvSpPr/>
            <p:nvPr/>
          </p:nvSpPr>
          <p:spPr>
            <a:xfrm>
              <a:off x="445443" y="8443400"/>
              <a:ext cx="450000" cy="450000"/>
            </a:xfrm>
            <a:prstGeom prst="rect">
              <a:avLst/>
            </a:prstGeom>
            <a:solidFill>
              <a:srgbClr val="3EC6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1" name="Прямоугольник 120"/>
            <p:cNvSpPr/>
            <p:nvPr/>
          </p:nvSpPr>
          <p:spPr>
            <a:xfrm>
              <a:off x="-4557" y="7993258"/>
              <a:ext cx="450000" cy="450000"/>
            </a:xfrm>
            <a:prstGeom prst="rect">
              <a:avLst/>
            </a:prstGeom>
            <a:solidFill>
              <a:srgbClr val="2D9E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2" name="Прямоугольник 121"/>
            <p:cNvSpPr/>
            <p:nvPr/>
          </p:nvSpPr>
          <p:spPr>
            <a:xfrm>
              <a:off x="447716" y="7543258"/>
              <a:ext cx="450000" cy="450000"/>
            </a:xfrm>
            <a:prstGeom prst="rect">
              <a:avLst/>
            </a:prstGeom>
            <a:solidFill>
              <a:srgbClr val="3EC6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3" name="Прямоугольник 122"/>
            <p:cNvSpPr/>
            <p:nvPr/>
          </p:nvSpPr>
          <p:spPr>
            <a:xfrm>
              <a:off x="-4557" y="7093258"/>
              <a:ext cx="450000" cy="450000"/>
            </a:xfrm>
            <a:prstGeom prst="rect">
              <a:avLst/>
            </a:prstGeom>
            <a:solidFill>
              <a:srgbClr val="2D9E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4" name="Прямоугольник 123"/>
            <p:cNvSpPr/>
            <p:nvPr/>
          </p:nvSpPr>
          <p:spPr>
            <a:xfrm>
              <a:off x="445443" y="6643258"/>
              <a:ext cx="450000" cy="450000"/>
            </a:xfrm>
            <a:prstGeom prst="rect">
              <a:avLst/>
            </a:prstGeom>
            <a:solidFill>
              <a:srgbClr val="3EC6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5" name="Прямоугольник 124"/>
            <p:cNvSpPr/>
            <p:nvPr/>
          </p:nvSpPr>
          <p:spPr>
            <a:xfrm>
              <a:off x="-4557" y="6193258"/>
              <a:ext cx="450000" cy="450000"/>
            </a:xfrm>
            <a:prstGeom prst="rect">
              <a:avLst/>
            </a:prstGeom>
            <a:solidFill>
              <a:srgbClr val="2D9E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1" name="TextBox 40"/>
          <p:cNvSpPr txBox="1"/>
          <p:nvPr/>
        </p:nvSpPr>
        <p:spPr>
          <a:xfrm rot="16200000">
            <a:off x="-1861727" y="1984611"/>
            <a:ext cx="45897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Vincent DUMONT</a:t>
            </a:r>
            <a:endParaRPr lang="ru-RU" sz="36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>
            <a:off x="1088810" y="9595172"/>
            <a:ext cx="6209953" cy="0"/>
          </a:xfrm>
          <a:prstGeom prst="line">
            <a:avLst/>
          </a:prstGeom>
          <a:ln w="19050">
            <a:solidFill>
              <a:srgbClr val="2D9E9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Прямая соединительная линия 126"/>
          <p:cNvCxnSpPr/>
          <p:nvPr/>
        </p:nvCxnSpPr>
        <p:spPr>
          <a:xfrm>
            <a:off x="1047026" y="4456389"/>
            <a:ext cx="62280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Группа 51"/>
          <p:cNvGrpSpPr/>
          <p:nvPr/>
        </p:nvGrpSpPr>
        <p:grpSpPr>
          <a:xfrm>
            <a:off x="3636615" y="3324504"/>
            <a:ext cx="2522124" cy="1423590"/>
            <a:chOff x="4140671" y="2860045"/>
            <a:chExt cx="2522124" cy="1423590"/>
          </a:xfrm>
        </p:grpSpPr>
        <p:grpSp>
          <p:nvGrpSpPr>
            <p:cNvPr id="131" name="Группа 130"/>
            <p:cNvGrpSpPr/>
            <p:nvPr/>
          </p:nvGrpSpPr>
          <p:grpSpPr>
            <a:xfrm>
              <a:off x="4238195" y="2860045"/>
              <a:ext cx="2424600" cy="1177087"/>
              <a:chOff x="5891110" y="5987025"/>
              <a:chExt cx="2424600" cy="1177087"/>
            </a:xfrm>
          </p:grpSpPr>
          <p:grpSp>
            <p:nvGrpSpPr>
              <p:cNvPr id="146" name="Группа 145"/>
              <p:cNvGrpSpPr/>
              <p:nvPr/>
            </p:nvGrpSpPr>
            <p:grpSpPr>
              <a:xfrm>
                <a:off x="5891110" y="6048000"/>
                <a:ext cx="432048" cy="1116112"/>
                <a:chOff x="1026319" y="5706740"/>
                <a:chExt cx="432048" cy="1116112"/>
              </a:xfrm>
            </p:grpSpPr>
            <p:grpSp>
              <p:nvGrpSpPr>
                <p:cNvPr id="149" name="Группа 148"/>
                <p:cNvGrpSpPr/>
                <p:nvPr/>
              </p:nvGrpSpPr>
              <p:grpSpPr>
                <a:xfrm>
                  <a:off x="1026319" y="5706740"/>
                  <a:ext cx="432048" cy="432048"/>
                  <a:chOff x="1026319" y="5450776"/>
                  <a:chExt cx="432048" cy="432048"/>
                </a:xfrm>
              </p:grpSpPr>
              <p:sp>
                <p:nvSpPr>
                  <p:cNvPr id="152" name="Прямоугольник 151"/>
                  <p:cNvSpPr/>
                  <p:nvPr/>
                </p:nvSpPr>
                <p:spPr>
                  <a:xfrm>
                    <a:off x="1026319" y="5450776"/>
                    <a:ext cx="432048" cy="432048"/>
                  </a:xfrm>
                  <a:prstGeom prst="rect">
                    <a:avLst/>
                  </a:prstGeom>
                  <a:solidFill>
                    <a:srgbClr val="3EC6C6"/>
                  </a:solidFill>
                  <a:ln w="762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53" name="Прямоугольник 152"/>
                  <p:cNvSpPr/>
                  <p:nvPr/>
                </p:nvSpPr>
                <p:spPr>
                  <a:xfrm>
                    <a:off x="1088618" y="5513075"/>
                    <a:ext cx="307449" cy="307449"/>
                  </a:xfrm>
                  <a:prstGeom prst="rect">
                    <a:avLst/>
                  </a:prstGeom>
                  <a:solidFill>
                    <a:schemeClr val="bg1"/>
                  </a:solidFill>
                  <a:ln w="762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150" name="Овал 149"/>
                <p:cNvSpPr/>
                <p:nvPr/>
              </p:nvSpPr>
              <p:spPr>
                <a:xfrm>
                  <a:off x="1188343" y="6714852"/>
                  <a:ext cx="108000" cy="108000"/>
                </a:xfrm>
                <a:prstGeom prst="ellipse">
                  <a:avLst/>
                </a:prstGeom>
                <a:solidFill>
                  <a:srgbClr val="3EC6C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151" name="Прямая соединительная линия 150"/>
                <p:cNvCxnSpPr>
                  <a:stCxn id="150" idx="0"/>
                  <a:endCxn id="152" idx="2"/>
                </p:cNvCxnSpPr>
                <p:nvPr/>
              </p:nvCxnSpPr>
              <p:spPr>
                <a:xfrm flipV="1">
                  <a:off x="1242343" y="6138788"/>
                  <a:ext cx="0" cy="576064"/>
                </a:xfrm>
                <a:prstGeom prst="line">
                  <a:avLst/>
                </a:prstGeom>
                <a:ln w="38100">
                  <a:solidFill>
                    <a:srgbClr val="3EC6C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7" name="TextBox 146"/>
              <p:cNvSpPr txBox="1"/>
              <p:nvPr/>
            </p:nvSpPr>
            <p:spPr>
              <a:xfrm>
                <a:off x="5902590" y="6094746"/>
                <a:ext cx="40908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>
                    <a:solidFill>
                      <a:schemeClr val="bg1">
                        <a:lumMod val="50000"/>
                      </a:schemeClr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05</a:t>
                </a:r>
                <a:endParaRPr lang="ru-RU" sz="1600" dirty="0">
                  <a:solidFill>
                    <a:schemeClr val="bg1">
                      <a:lumMod val="5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148" name="TextBox 147"/>
              <p:cNvSpPr txBox="1"/>
              <p:nvPr/>
            </p:nvSpPr>
            <p:spPr>
              <a:xfrm>
                <a:off x="6323158" y="5987025"/>
                <a:ext cx="1992552" cy="784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b="1" dirty="0">
                    <a:solidFill>
                      <a:srgbClr val="3EC6C6"/>
                    </a:solidFill>
                  </a:rPr>
                  <a:t>POSTE|</a:t>
                </a:r>
                <a:r>
                  <a:rPr lang="en-US" sz="900" b="1" dirty="0">
                    <a:solidFill>
                      <a:srgbClr val="B8DE6F"/>
                    </a:solidFill>
                  </a:rPr>
                  <a:t> </a:t>
                </a:r>
                <a:r>
                  <a:rPr lang="en-US" sz="900" b="1" dirty="0">
                    <a:solidFill>
                      <a:schemeClr val="bg1">
                        <a:lumMod val="50000"/>
                      </a:schemeClr>
                    </a:solidFill>
                  </a:rPr>
                  <a:t>SOCIETE</a:t>
                </a:r>
              </a:p>
              <a:p>
                <a:r>
                  <a:rPr lang="fr-FR" sz="900" dirty="0">
                    <a:solidFill>
                      <a:schemeClr val="bg1">
                        <a:lumMod val="50000"/>
                      </a:schemeClr>
                    </a:solidFill>
                  </a:rPr>
                  <a:t>Décrivez ici les fonctions que vous avez occupé. Décrivez également vos missions, le nombre de personne que vous avez encadrez </a:t>
                </a:r>
                <a:endParaRPr lang="ru-RU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133" name="TextBox 132"/>
            <p:cNvSpPr txBox="1"/>
            <p:nvPr/>
          </p:nvSpPr>
          <p:spPr>
            <a:xfrm>
              <a:off x="4140671" y="4068191"/>
              <a:ext cx="62709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 smtClean="0">
                  <a:solidFill>
                    <a:srgbClr val="3EC6C6"/>
                  </a:solidFill>
                </a:rPr>
                <a:t>2012-2014</a:t>
              </a:r>
              <a:endParaRPr lang="ru-RU" sz="800" b="1" dirty="0">
                <a:solidFill>
                  <a:srgbClr val="3EC6C6"/>
                </a:solidFill>
              </a:endParaRPr>
            </a:p>
          </p:txBody>
        </p:sp>
      </p:grpSp>
      <p:grpSp>
        <p:nvGrpSpPr>
          <p:cNvPr id="55" name="Группа 54"/>
          <p:cNvGrpSpPr/>
          <p:nvPr/>
        </p:nvGrpSpPr>
        <p:grpSpPr>
          <a:xfrm>
            <a:off x="4961231" y="4166751"/>
            <a:ext cx="2491808" cy="1652647"/>
            <a:chOff x="4549486" y="3702292"/>
            <a:chExt cx="2491808" cy="1652647"/>
          </a:xfrm>
        </p:grpSpPr>
        <p:grpSp>
          <p:nvGrpSpPr>
            <p:cNvPr id="132" name="Группа 131"/>
            <p:cNvGrpSpPr/>
            <p:nvPr/>
          </p:nvGrpSpPr>
          <p:grpSpPr>
            <a:xfrm>
              <a:off x="4647010" y="3947020"/>
              <a:ext cx="2394284" cy="1407919"/>
              <a:chOff x="4697417" y="7074000"/>
              <a:chExt cx="2394284" cy="1407919"/>
            </a:xfrm>
          </p:grpSpPr>
          <p:grpSp>
            <p:nvGrpSpPr>
              <p:cNvPr id="138" name="Группа 137"/>
              <p:cNvGrpSpPr/>
              <p:nvPr/>
            </p:nvGrpSpPr>
            <p:grpSpPr>
              <a:xfrm flipV="1">
                <a:off x="4697417" y="7074000"/>
                <a:ext cx="432048" cy="1116112"/>
                <a:chOff x="1026319" y="5706740"/>
                <a:chExt cx="432048" cy="1116112"/>
              </a:xfrm>
            </p:grpSpPr>
            <p:grpSp>
              <p:nvGrpSpPr>
                <p:cNvPr id="141" name="Группа 140"/>
                <p:cNvGrpSpPr/>
                <p:nvPr/>
              </p:nvGrpSpPr>
              <p:grpSpPr>
                <a:xfrm>
                  <a:off x="1026319" y="5706740"/>
                  <a:ext cx="432048" cy="432048"/>
                  <a:chOff x="1026319" y="5450776"/>
                  <a:chExt cx="432048" cy="432048"/>
                </a:xfrm>
              </p:grpSpPr>
              <p:sp>
                <p:nvSpPr>
                  <p:cNvPr id="144" name="Прямоугольник 143"/>
                  <p:cNvSpPr/>
                  <p:nvPr/>
                </p:nvSpPr>
                <p:spPr>
                  <a:xfrm>
                    <a:off x="1026319" y="5450776"/>
                    <a:ext cx="432048" cy="432048"/>
                  </a:xfrm>
                  <a:prstGeom prst="rect">
                    <a:avLst/>
                  </a:prstGeom>
                  <a:solidFill>
                    <a:srgbClr val="3EC6C6"/>
                  </a:solidFill>
                  <a:ln w="762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45" name="Прямоугольник 144"/>
                  <p:cNvSpPr/>
                  <p:nvPr/>
                </p:nvSpPr>
                <p:spPr>
                  <a:xfrm>
                    <a:off x="1088618" y="5513075"/>
                    <a:ext cx="307449" cy="307449"/>
                  </a:xfrm>
                  <a:prstGeom prst="rect">
                    <a:avLst/>
                  </a:prstGeom>
                  <a:solidFill>
                    <a:schemeClr val="bg1"/>
                  </a:solidFill>
                  <a:ln w="762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142" name="Овал 141"/>
                <p:cNvSpPr/>
                <p:nvPr/>
              </p:nvSpPr>
              <p:spPr>
                <a:xfrm>
                  <a:off x="1188343" y="6714852"/>
                  <a:ext cx="108000" cy="108000"/>
                </a:xfrm>
                <a:prstGeom prst="ellipse">
                  <a:avLst/>
                </a:prstGeom>
                <a:solidFill>
                  <a:srgbClr val="3EC6C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143" name="Прямая соединительная линия 142"/>
                <p:cNvCxnSpPr>
                  <a:stCxn id="142" idx="0"/>
                  <a:endCxn id="144" idx="2"/>
                </p:cNvCxnSpPr>
                <p:nvPr/>
              </p:nvCxnSpPr>
              <p:spPr>
                <a:xfrm flipV="1">
                  <a:off x="1242343" y="6138788"/>
                  <a:ext cx="0" cy="576064"/>
                </a:xfrm>
                <a:prstGeom prst="line">
                  <a:avLst/>
                </a:prstGeom>
                <a:ln w="38100">
                  <a:solidFill>
                    <a:srgbClr val="3EC6C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9" name="TextBox 138"/>
              <p:cNvSpPr txBox="1"/>
              <p:nvPr/>
            </p:nvSpPr>
            <p:spPr>
              <a:xfrm>
                <a:off x="4708898" y="7804811"/>
                <a:ext cx="40908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>
                    <a:solidFill>
                      <a:schemeClr val="bg1">
                        <a:lumMod val="50000"/>
                      </a:schemeClr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04</a:t>
                </a:r>
                <a:endParaRPr lang="ru-RU" sz="1600" dirty="0">
                  <a:solidFill>
                    <a:schemeClr val="bg1">
                      <a:lumMod val="5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140" name="TextBox 139"/>
              <p:cNvSpPr txBox="1"/>
              <p:nvPr/>
            </p:nvSpPr>
            <p:spPr>
              <a:xfrm>
                <a:off x="5129465" y="7697089"/>
                <a:ext cx="1962236" cy="784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b="1" dirty="0">
                    <a:solidFill>
                      <a:srgbClr val="3EC6C6"/>
                    </a:solidFill>
                  </a:rPr>
                  <a:t>POSTE|</a:t>
                </a:r>
                <a:r>
                  <a:rPr lang="en-US" sz="900" b="1" dirty="0">
                    <a:solidFill>
                      <a:srgbClr val="B8DE6F"/>
                    </a:solidFill>
                  </a:rPr>
                  <a:t> </a:t>
                </a:r>
                <a:r>
                  <a:rPr lang="en-US" sz="900" b="1" dirty="0">
                    <a:solidFill>
                      <a:schemeClr val="bg1">
                        <a:lumMod val="50000"/>
                      </a:schemeClr>
                    </a:solidFill>
                  </a:rPr>
                  <a:t>SOCIETE</a:t>
                </a:r>
              </a:p>
              <a:p>
                <a:r>
                  <a:rPr lang="fr-FR" sz="900" dirty="0">
                    <a:solidFill>
                      <a:schemeClr val="bg1">
                        <a:lumMod val="50000"/>
                      </a:schemeClr>
                    </a:solidFill>
                  </a:rPr>
                  <a:t>Décrivez ici les fonctions que vous avez occupé. Décrivez également vos missions, le nombre de personne que vous avez encadrez </a:t>
                </a:r>
                <a:endParaRPr lang="ru-RU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134" name="TextBox 133"/>
            <p:cNvSpPr txBox="1"/>
            <p:nvPr/>
          </p:nvSpPr>
          <p:spPr>
            <a:xfrm>
              <a:off x="4549486" y="3702292"/>
              <a:ext cx="62709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 smtClean="0">
                  <a:solidFill>
                    <a:srgbClr val="3EC6C6"/>
                  </a:solidFill>
                </a:rPr>
                <a:t>2014-2016</a:t>
              </a:r>
              <a:endParaRPr lang="ru-RU" sz="800" b="1" dirty="0">
                <a:solidFill>
                  <a:srgbClr val="3EC6C6"/>
                </a:solidFill>
              </a:endParaRPr>
            </a:p>
          </p:txBody>
        </p:sp>
      </p:grpSp>
      <p:grpSp>
        <p:nvGrpSpPr>
          <p:cNvPr id="53" name="Группа 52"/>
          <p:cNvGrpSpPr/>
          <p:nvPr/>
        </p:nvGrpSpPr>
        <p:grpSpPr>
          <a:xfrm>
            <a:off x="972319" y="3324504"/>
            <a:ext cx="2520280" cy="1423590"/>
            <a:chOff x="1332359" y="2860045"/>
            <a:chExt cx="2520280" cy="1423590"/>
          </a:xfrm>
        </p:grpSpPr>
        <p:grpSp>
          <p:nvGrpSpPr>
            <p:cNvPr id="130" name="Группа 129"/>
            <p:cNvGrpSpPr/>
            <p:nvPr/>
          </p:nvGrpSpPr>
          <p:grpSpPr>
            <a:xfrm>
              <a:off x="1429883" y="2860045"/>
              <a:ext cx="2422756" cy="1177087"/>
              <a:chOff x="3503723" y="5987025"/>
              <a:chExt cx="2422756" cy="1177087"/>
            </a:xfrm>
          </p:grpSpPr>
          <p:grpSp>
            <p:nvGrpSpPr>
              <p:cNvPr id="154" name="Группа 153"/>
              <p:cNvGrpSpPr/>
              <p:nvPr/>
            </p:nvGrpSpPr>
            <p:grpSpPr>
              <a:xfrm>
                <a:off x="3503723" y="6048000"/>
                <a:ext cx="432048" cy="1116112"/>
                <a:chOff x="1026319" y="5706740"/>
                <a:chExt cx="432048" cy="1116112"/>
              </a:xfrm>
            </p:grpSpPr>
            <p:grpSp>
              <p:nvGrpSpPr>
                <p:cNvPr id="157" name="Группа 156"/>
                <p:cNvGrpSpPr/>
                <p:nvPr/>
              </p:nvGrpSpPr>
              <p:grpSpPr>
                <a:xfrm>
                  <a:off x="1026319" y="5706740"/>
                  <a:ext cx="432048" cy="432048"/>
                  <a:chOff x="1026319" y="5450776"/>
                  <a:chExt cx="432048" cy="432048"/>
                </a:xfrm>
              </p:grpSpPr>
              <p:sp>
                <p:nvSpPr>
                  <p:cNvPr id="160" name="Прямоугольник 159"/>
                  <p:cNvSpPr/>
                  <p:nvPr/>
                </p:nvSpPr>
                <p:spPr>
                  <a:xfrm>
                    <a:off x="1026319" y="5450776"/>
                    <a:ext cx="432048" cy="432048"/>
                  </a:xfrm>
                  <a:prstGeom prst="rect">
                    <a:avLst/>
                  </a:prstGeom>
                  <a:solidFill>
                    <a:srgbClr val="3EC6C6"/>
                  </a:solidFill>
                  <a:ln w="762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61" name="Прямоугольник 160"/>
                  <p:cNvSpPr/>
                  <p:nvPr/>
                </p:nvSpPr>
                <p:spPr>
                  <a:xfrm>
                    <a:off x="1088618" y="5513075"/>
                    <a:ext cx="307449" cy="307449"/>
                  </a:xfrm>
                  <a:prstGeom prst="rect">
                    <a:avLst/>
                  </a:prstGeom>
                  <a:solidFill>
                    <a:schemeClr val="bg1"/>
                  </a:solidFill>
                  <a:ln w="762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158" name="Овал 157"/>
                <p:cNvSpPr/>
                <p:nvPr/>
              </p:nvSpPr>
              <p:spPr>
                <a:xfrm>
                  <a:off x="1188343" y="6714852"/>
                  <a:ext cx="108000" cy="108000"/>
                </a:xfrm>
                <a:prstGeom prst="ellipse">
                  <a:avLst/>
                </a:prstGeom>
                <a:solidFill>
                  <a:srgbClr val="3EC6C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159" name="Прямая соединительная линия 158"/>
                <p:cNvCxnSpPr>
                  <a:stCxn id="158" idx="0"/>
                  <a:endCxn id="160" idx="2"/>
                </p:cNvCxnSpPr>
                <p:nvPr/>
              </p:nvCxnSpPr>
              <p:spPr>
                <a:xfrm flipV="1">
                  <a:off x="1242343" y="6138788"/>
                  <a:ext cx="0" cy="576064"/>
                </a:xfrm>
                <a:prstGeom prst="line">
                  <a:avLst/>
                </a:prstGeom>
                <a:ln w="38100">
                  <a:solidFill>
                    <a:srgbClr val="3EC6C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55" name="TextBox 154"/>
              <p:cNvSpPr txBox="1"/>
              <p:nvPr/>
            </p:nvSpPr>
            <p:spPr>
              <a:xfrm>
                <a:off x="3515203" y="6094746"/>
                <a:ext cx="40908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>
                    <a:solidFill>
                      <a:schemeClr val="bg1">
                        <a:lumMod val="50000"/>
                      </a:schemeClr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03</a:t>
                </a:r>
                <a:endParaRPr lang="ru-RU" sz="1600" dirty="0">
                  <a:solidFill>
                    <a:schemeClr val="bg1">
                      <a:lumMod val="5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156" name="TextBox 155"/>
              <p:cNvSpPr txBox="1"/>
              <p:nvPr/>
            </p:nvSpPr>
            <p:spPr>
              <a:xfrm>
                <a:off x="3943909" y="5987025"/>
                <a:ext cx="1982570" cy="784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b="1" dirty="0" smtClean="0">
                    <a:solidFill>
                      <a:srgbClr val="3EC6C6"/>
                    </a:solidFill>
                  </a:rPr>
                  <a:t>POSTE|</a:t>
                </a:r>
                <a:r>
                  <a:rPr lang="en-US" sz="900" b="1" dirty="0" smtClean="0">
                    <a:solidFill>
                      <a:srgbClr val="B8DE6F"/>
                    </a:solidFill>
                  </a:rPr>
                  <a:t> </a:t>
                </a:r>
                <a:r>
                  <a:rPr lang="en-US" sz="9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SOCIETE</a:t>
                </a:r>
                <a:endParaRPr lang="en-US" sz="900" b="1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r>
                  <a:rPr lang="fr-FR" sz="900" dirty="0">
                    <a:solidFill>
                      <a:schemeClr val="bg1">
                        <a:lumMod val="50000"/>
                      </a:schemeClr>
                    </a:solidFill>
                  </a:rPr>
                  <a:t>Décrivez ici les fonctions que vous avez occupé. Décrivez également vos missions, le nombre de personne que vous avez encadrez </a:t>
                </a:r>
                <a:endParaRPr lang="ru-RU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135" name="TextBox 134"/>
            <p:cNvSpPr txBox="1"/>
            <p:nvPr/>
          </p:nvSpPr>
          <p:spPr>
            <a:xfrm>
              <a:off x="1332359" y="4068191"/>
              <a:ext cx="62709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 smtClean="0">
                  <a:solidFill>
                    <a:srgbClr val="3EC6C6"/>
                  </a:solidFill>
                </a:rPr>
                <a:t>2008-2010</a:t>
              </a:r>
              <a:endParaRPr lang="ru-RU" sz="800" b="1" dirty="0">
                <a:solidFill>
                  <a:srgbClr val="3EC6C6"/>
                </a:solidFill>
              </a:endParaRPr>
            </a:p>
          </p:txBody>
        </p:sp>
      </p:grpSp>
      <p:grpSp>
        <p:nvGrpSpPr>
          <p:cNvPr id="54" name="Группа 53"/>
          <p:cNvGrpSpPr/>
          <p:nvPr/>
        </p:nvGrpSpPr>
        <p:grpSpPr>
          <a:xfrm>
            <a:off x="2268463" y="4166751"/>
            <a:ext cx="2504043" cy="1652647"/>
            <a:chOff x="2132614" y="3702292"/>
            <a:chExt cx="2504043" cy="1652647"/>
          </a:xfrm>
        </p:grpSpPr>
        <p:grpSp>
          <p:nvGrpSpPr>
            <p:cNvPr id="129" name="Группа 128"/>
            <p:cNvGrpSpPr/>
            <p:nvPr/>
          </p:nvGrpSpPr>
          <p:grpSpPr>
            <a:xfrm>
              <a:off x="2230139" y="3947020"/>
              <a:ext cx="2406518" cy="1407919"/>
              <a:chOff x="2310029" y="7074000"/>
              <a:chExt cx="2406518" cy="1407919"/>
            </a:xfrm>
          </p:grpSpPr>
          <p:grpSp>
            <p:nvGrpSpPr>
              <p:cNvPr id="162" name="Группа 161"/>
              <p:cNvGrpSpPr/>
              <p:nvPr/>
            </p:nvGrpSpPr>
            <p:grpSpPr>
              <a:xfrm flipV="1">
                <a:off x="2310029" y="7074000"/>
                <a:ext cx="432048" cy="1116112"/>
                <a:chOff x="1026319" y="5706740"/>
                <a:chExt cx="432048" cy="1116112"/>
              </a:xfrm>
            </p:grpSpPr>
            <p:grpSp>
              <p:nvGrpSpPr>
                <p:cNvPr id="165" name="Группа 164"/>
                <p:cNvGrpSpPr/>
                <p:nvPr/>
              </p:nvGrpSpPr>
              <p:grpSpPr>
                <a:xfrm>
                  <a:off x="1026319" y="5706740"/>
                  <a:ext cx="432048" cy="432048"/>
                  <a:chOff x="1026319" y="5450776"/>
                  <a:chExt cx="432048" cy="432048"/>
                </a:xfrm>
              </p:grpSpPr>
              <p:sp>
                <p:nvSpPr>
                  <p:cNvPr id="168" name="Прямоугольник 167"/>
                  <p:cNvSpPr/>
                  <p:nvPr/>
                </p:nvSpPr>
                <p:spPr>
                  <a:xfrm>
                    <a:off x="1026319" y="5450776"/>
                    <a:ext cx="432048" cy="432048"/>
                  </a:xfrm>
                  <a:prstGeom prst="rect">
                    <a:avLst/>
                  </a:prstGeom>
                  <a:solidFill>
                    <a:srgbClr val="3EC6C6"/>
                  </a:solidFill>
                  <a:ln w="762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69" name="Прямоугольник 168"/>
                  <p:cNvSpPr/>
                  <p:nvPr/>
                </p:nvSpPr>
                <p:spPr>
                  <a:xfrm>
                    <a:off x="1088618" y="5513075"/>
                    <a:ext cx="307449" cy="307449"/>
                  </a:xfrm>
                  <a:prstGeom prst="rect">
                    <a:avLst/>
                  </a:prstGeom>
                  <a:solidFill>
                    <a:schemeClr val="bg1"/>
                  </a:solidFill>
                  <a:ln w="762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166" name="Овал 165"/>
                <p:cNvSpPr/>
                <p:nvPr/>
              </p:nvSpPr>
              <p:spPr>
                <a:xfrm>
                  <a:off x="1188343" y="6714852"/>
                  <a:ext cx="108000" cy="108000"/>
                </a:xfrm>
                <a:prstGeom prst="ellipse">
                  <a:avLst/>
                </a:prstGeom>
                <a:solidFill>
                  <a:srgbClr val="3EC6C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167" name="Прямая соединительная линия 166"/>
                <p:cNvCxnSpPr>
                  <a:stCxn id="166" idx="0"/>
                  <a:endCxn id="168" idx="2"/>
                </p:cNvCxnSpPr>
                <p:nvPr/>
              </p:nvCxnSpPr>
              <p:spPr>
                <a:xfrm flipV="1">
                  <a:off x="1242343" y="6138788"/>
                  <a:ext cx="0" cy="576064"/>
                </a:xfrm>
                <a:prstGeom prst="line">
                  <a:avLst/>
                </a:prstGeom>
                <a:ln w="38100">
                  <a:solidFill>
                    <a:srgbClr val="3EC6C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3" name="TextBox 162"/>
              <p:cNvSpPr txBox="1"/>
              <p:nvPr/>
            </p:nvSpPr>
            <p:spPr>
              <a:xfrm>
                <a:off x="2321509" y="7804811"/>
                <a:ext cx="40908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>
                    <a:solidFill>
                      <a:schemeClr val="bg1">
                        <a:lumMod val="50000"/>
                      </a:schemeClr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02</a:t>
                </a:r>
                <a:endParaRPr lang="ru-RU" sz="1600" dirty="0">
                  <a:solidFill>
                    <a:schemeClr val="bg1">
                      <a:lumMod val="5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164" name="TextBox 163"/>
              <p:cNvSpPr txBox="1"/>
              <p:nvPr/>
            </p:nvSpPr>
            <p:spPr>
              <a:xfrm>
                <a:off x="2743145" y="7697089"/>
                <a:ext cx="1973402" cy="784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b="1" dirty="0">
                    <a:solidFill>
                      <a:srgbClr val="3EC6C6"/>
                    </a:solidFill>
                  </a:rPr>
                  <a:t>POSTE|</a:t>
                </a:r>
                <a:r>
                  <a:rPr lang="en-US" sz="900" b="1" dirty="0">
                    <a:solidFill>
                      <a:srgbClr val="B8DE6F"/>
                    </a:solidFill>
                  </a:rPr>
                  <a:t> </a:t>
                </a:r>
                <a:r>
                  <a:rPr lang="en-US" sz="900" b="1" dirty="0">
                    <a:solidFill>
                      <a:schemeClr val="bg1">
                        <a:lumMod val="50000"/>
                      </a:schemeClr>
                    </a:solidFill>
                  </a:rPr>
                  <a:t>SOCIETE</a:t>
                </a:r>
              </a:p>
              <a:p>
                <a:r>
                  <a:rPr lang="fr-FR" sz="900" dirty="0">
                    <a:solidFill>
                      <a:schemeClr val="bg1">
                        <a:lumMod val="50000"/>
                      </a:schemeClr>
                    </a:solidFill>
                  </a:rPr>
                  <a:t>Décrivez ici les fonctions que vous avez occupé. Décrivez également vos missions, le nombre de personne que vous avez encadrez </a:t>
                </a:r>
                <a:endParaRPr lang="ru-RU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136" name="TextBox 135"/>
            <p:cNvSpPr txBox="1"/>
            <p:nvPr/>
          </p:nvSpPr>
          <p:spPr>
            <a:xfrm>
              <a:off x="2132614" y="3702292"/>
              <a:ext cx="62709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 smtClean="0">
                  <a:solidFill>
                    <a:srgbClr val="3EC6C6"/>
                  </a:solidFill>
                </a:rPr>
                <a:t>2010-2012</a:t>
              </a:r>
              <a:endParaRPr lang="ru-RU" sz="800" b="1" dirty="0">
                <a:solidFill>
                  <a:srgbClr val="3EC6C6"/>
                </a:solidFill>
              </a:endParaRPr>
            </a:p>
          </p:txBody>
        </p:sp>
      </p:grpSp>
      <p:grpSp>
        <p:nvGrpSpPr>
          <p:cNvPr id="64" name="Группа 63"/>
          <p:cNvGrpSpPr/>
          <p:nvPr/>
        </p:nvGrpSpPr>
        <p:grpSpPr>
          <a:xfrm>
            <a:off x="1332359" y="10254277"/>
            <a:ext cx="1828005" cy="461665"/>
            <a:chOff x="2526553" y="7781645"/>
            <a:chExt cx="1828005" cy="461665"/>
          </a:xfrm>
        </p:grpSpPr>
        <p:pic>
          <p:nvPicPr>
            <p:cNvPr id="60" name="Рисунок 5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6553" y="7811940"/>
              <a:ext cx="271273" cy="216408"/>
            </a:xfrm>
            <a:prstGeom prst="rect">
              <a:avLst/>
            </a:prstGeom>
          </p:spPr>
        </p:pic>
        <p:sp>
          <p:nvSpPr>
            <p:cNvPr id="63" name="TextBox 62"/>
            <p:cNvSpPr txBox="1"/>
            <p:nvPr/>
          </p:nvSpPr>
          <p:spPr>
            <a:xfrm>
              <a:off x="2814585" y="7781645"/>
              <a:ext cx="153997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chemeClr val="bg1">
                      <a:lumMod val="50000"/>
                    </a:schemeClr>
                  </a:solidFill>
                </a:rPr>
                <a:t>17 rue de la </a:t>
              </a:r>
              <a:r>
                <a:rPr lang="en-US" sz="1200" b="1" dirty="0" err="1" smtClean="0">
                  <a:solidFill>
                    <a:schemeClr val="bg1">
                      <a:lumMod val="50000"/>
                    </a:schemeClr>
                  </a:solidFill>
                </a:rPr>
                <a:t>Réussite</a:t>
              </a:r>
              <a:r>
                <a:rPr lang="en-US" sz="1200" b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</a:p>
            <a:p>
              <a:r>
                <a:rPr lang="en-US" sz="1200" b="1" dirty="0" smtClean="0">
                  <a:solidFill>
                    <a:schemeClr val="bg1">
                      <a:lumMod val="50000"/>
                    </a:schemeClr>
                  </a:solidFill>
                </a:rPr>
                <a:t>75015 Paris</a:t>
              </a:r>
              <a:endParaRPr lang="ru-RU" sz="12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pic>
        <p:nvPicPr>
          <p:cNvPr id="62" name="Рисунок 6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0000" y="10286096"/>
            <a:ext cx="213360" cy="213360"/>
          </a:xfrm>
          <a:prstGeom prst="rect">
            <a:avLst/>
          </a:prstGeom>
        </p:spPr>
      </p:pic>
      <p:sp>
        <p:nvSpPr>
          <p:cNvPr id="178" name="TextBox 177"/>
          <p:cNvSpPr txBox="1"/>
          <p:nvPr/>
        </p:nvSpPr>
        <p:spPr>
          <a:xfrm>
            <a:off x="3780631" y="10261971"/>
            <a:ext cx="13019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chemeClr val="bg1">
                    <a:lumMod val="50000"/>
                  </a:schemeClr>
                </a:solidFill>
              </a:rPr>
              <a:t>+33 6 01 02 03 04</a:t>
            </a:r>
            <a:endParaRPr lang="ru-RU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1" name="Рисунок 6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4919" y="10315052"/>
            <a:ext cx="219456" cy="155448"/>
          </a:xfrm>
          <a:prstGeom prst="rect">
            <a:avLst/>
          </a:prstGeom>
        </p:spPr>
      </p:pic>
      <p:sp>
        <p:nvSpPr>
          <p:cNvPr id="179" name="TextBox 178"/>
          <p:cNvSpPr txBox="1"/>
          <p:nvPr/>
        </p:nvSpPr>
        <p:spPr>
          <a:xfrm>
            <a:off x="5798094" y="10254277"/>
            <a:ext cx="14940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>
                <a:solidFill>
                  <a:schemeClr val="bg1">
                    <a:lumMod val="50000"/>
                  </a:schemeClr>
                </a:solidFill>
              </a:rPr>
              <a:t>vdumont@mail.com</a:t>
            </a:r>
            <a:endParaRPr lang="ru-RU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1" name="Прямоугольник 180"/>
          <p:cNvSpPr/>
          <p:nvPr/>
        </p:nvSpPr>
        <p:spPr>
          <a:xfrm>
            <a:off x="995696" y="738188"/>
            <a:ext cx="415467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defRPr/>
            </a:pPr>
            <a:r>
              <a:rPr lang="fr-FR" sz="1200" i="1" dirty="0">
                <a:solidFill>
                  <a:srgbClr val="2D9E9B"/>
                </a:solidFill>
              </a:rPr>
              <a:t>Décrivez en quelques lignes vos compétences clés pour le poste et vos objectifs de carrière. Vous pouvez les mettre en forme à l’aide de puces ou les laisser sous forme de texte plein. </a:t>
            </a:r>
            <a:r>
              <a:rPr lang="fr-FR" sz="1200" i="1" dirty="0" smtClean="0">
                <a:solidFill>
                  <a:srgbClr val="2D9E9B"/>
                </a:solidFill>
              </a:rPr>
              <a:t>Cet espace peut servir de début d’introduction à votre lettre de motivation soyez précis, imaginatif et mettez en valeur votre potentiel professionnel.</a:t>
            </a:r>
            <a:endParaRPr lang="fr-FR" sz="1200" i="1" dirty="0">
              <a:solidFill>
                <a:srgbClr val="2D9E9B"/>
              </a:solidFill>
            </a:endParaRPr>
          </a:p>
        </p:txBody>
      </p:sp>
      <p:pic>
        <p:nvPicPr>
          <p:cNvPr id="182" name="Рисунок 18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810" y="306140"/>
            <a:ext cx="377953" cy="377953"/>
          </a:xfrm>
          <a:prstGeom prst="rect">
            <a:avLst/>
          </a:prstGeom>
        </p:spPr>
      </p:pic>
      <p:sp>
        <p:nvSpPr>
          <p:cNvPr id="183" name="TextBox 182"/>
          <p:cNvSpPr txBox="1"/>
          <p:nvPr/>
        </p:nvSpPr>
        <p:spPr>
          <a:xfrm>
            <a:off x="1494283" y="296848"/>
            <a:ext cx="1141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A PROPOS</a:t>
            </a:r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87" name="Прямая соединительная линия 186"/>
          <p:cNvCxnSpPr/>
          <p:nvPr/>
        </p:nvCxnSpPr>
        <p:spPr>
          <a:xfrm>
            <a:off x="1466763" y="680400"/>
            <a:ext cx="3610012" cy="0"/>
          </a:xfrm>
          <a:prstGeom prst="line">
            <a:avLst/>
          </a:prstGeom>
          <a:ln w="19050">
            <a:solidFill>
              <a:srgbClr val="3EC6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8" name="Рисунок 18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809" y="2561900"/>
            <a:ext cx="377953" cy="377953"/>
          </a:xfrm>
          <a:prstGeom prst="rect">
            <a:avLst/>
          </a:prstGeom>
        </p:spPr>
      </p:pic>
      <p:sp>
        <p:nvSpPr>
          <p:cNvPr id="189" name="TextBox 188"/>
          <p:cNvSpPr txBox="1"/>
          <p:nvPr/>
        </p:nvSpPr>
        <p:spPr>
          <a:xfrm>
            <a:off x="1516919" y="2538388"/>
            <a:ext cx="1327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EXPERIENCE</a:t>
            </a:r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90" name="Прямая соединительная линия 189"/>
          <p:cNvCxnSpPr/>
          <p:nvPr/>
        </p:nvCxnSpPr>
        <p:spPr>
          <a:xfrm>
            <a:off x="1466763" y="2930400"/>
            <a:ext cx="5832000" cy="0"/>
          </a:xfrm>
          <a:prstGeom prst="line">
            <a:avLst/>
          </a:prstGeom>
          <a:ln w="19050">
            <a:solidFill>
              <a:srgbClr val="3EC6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3" name="Рисунок 19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808" y="6041956"/>
            <a:ext cx="377953" cy="377953"/>
          </a:xfrm>
          <a:prstGeom prst="rect">
            <a:avLst/>
          </a:prstGeom>
        </p:spPr>
      </p:pic>
      <p:sp>
        <p:nvSpPr>
          <p:cNvPr id="194" name="TextBox 193"/>
          <p:cNvSpPr txBox="1"/>
          <p:nvPr/>
        </p:nvSpPr>
        <p:spPr>
          <a:xfrm>
            <a:off x="1475754" y="6008592"/>
            <a:ext cx="1349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FORMATION</a:t>
            </a:r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95" name="Прямая соединительная линия 194"/>
          <p:cNvCxnSpPr/>
          <p:nvPr/>
        </p:nvCxnSpPr>
        <p:spPr>
          <a:xfrm>
            <a:off x="1443893" y="6411600"/>
            <a:ext cx="2448000" cy="0"/>
          </a:xfrm>
          <a:prstGeom prst="line">
            <a:avLst/>
          </a:prstGeom>
          <a:ln w="19050">
            <a:solidFill>
              <a:srgbClr val="3EC6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Прямая соединительная линия 195"/>
          <p:cNvCxnSpPr/>
          <p:nvPr/>
        </p:nvCxnSpPr>
        <p:spPr>
          <a:xfrm flipV="1">
            <a:off x="1278359" y="6535148"/>
            <a:ext cx="0" cy="284400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9" name="Овал 198"/>
          <p:cNvSpPr/>
          <p:nvPr/>
        </p:nvSpPr>
        <p:spPr>
          <a:xfrm>
            <a:off x="1224359" y="6655514"/>
            <a:ext cx="108000" cy="108000"/>
          </a:xfrm>
          <a:prstGeom prst="ellipse">
            <a:avLst/>
          </a:prstGeom>
          <a:solidFill>
            <a:srgbClr val="3EC6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1" name="Овал 200"/>
          <p:cNvSpPr/>
          <p:nvPr/>
        </p:nvSpPr>
        <p:spPr>
          <a:xfrm>
            <a:off x="1224359" y="7663626"/>
            <a:ext cx="108000" cy="108000"/>
          </a:xfrm>
          <a:prstGeom prst="ellipse">
            <a:avLst/>
          </a:prstGeom>
          <a:solidFill>
            <a:srgbClr val="3EC6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3" name="Овал 202"/>
          <p:cNvSpPr/>
          <p:nvPr/>
        </p:nvSpPr>
        <p:spPr>
          <a:xfrm>
            <a:off x="1224359" y="8671738"/>
            <a:ext cx="108000" cy="108000"/>
          </a:xfrm>
          <a:prstGeom prst="ellipse">
            <a:avLst/>
          </a:prstGeom>
          <a:solidFill>
            <a:srgbClr val="3EC6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09" name="Группа 208"/>
          <p:cNvGrpSpPr/>
          <p:nvPr/>
        </p:nvGrpSpPr>
        <p:grpSpPr>
          <a:xfrm>
            <a:off x="1332359" y="6600670"/>
            <a:ext cx="2415518" cy="2662555"/>
            <a:chOff x="1476375" y="6570836"/>
            <a:chExt cx="2415518" cy="2662555"/>
          </a:xfrm>
        </p:grpSpPr>
        <p:sp>
          <p:nvSpPr>
            <p:cNvPr id="200" name="TextBox 199"/>
            <p:cNvSpPr txBox="1"/>
            <p:nvPr/>
          </p:nvSpPr>
          <p:spPr>
            <a:xfrm>
              <a:off x="1476375" y="6570836"/>
              <a:ext cx="241551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>
                  <a:solidFill>
                    <a:srgbClr val="3EC6C6"/>
                  </a:solidFill>
                </a:rPr>
                <a:t>DIPLOME |</a:t>
              </a:r>
              <a:r>
                <a:rPr lang="en-US" sz="900" b="1" dirty="0" smtClean="0">
                  <a:solidFill>
                    <a:srgbClr val="B8DE6F"/>
                  </a:solidFill>
                </a:rPr>
                <a:t> </a:t>
              </a:r>
              <a:r>
                <a:rPr lang="en-US" sz="900" b="1" dirty="0" smtClean="0">
                  <a:solidFill>
                    <a:schemeClr val="bg1">
                      <a:lumMod val="50000"/>
                    </a:schemeClr>
                  </a:solidFill>
                </a:rPr>
                <a:t>NOM DE LA FORMATION</a:t>
              </a:r>
              <a:endParaRPr lang="en-US" sz="900" b="1" dirty="0" smtClean="0">
                <a:solidFill>
                  <a:schemeClr val="bg1">
                    <a:lumMod val="50000"/>
                  </a:schemeClr>
                </a:solidFill>
              </a:endParaRPr>
            </a:p>
            <a:p>
              <a:pPr defTabSz="685800">
                <a:defRPr/>
              </a:pPr>
              <a:r>
                <a:rPr lang="fr-FR" sz="900" dirty="0">
                  <a:solidFill>
                    <a:schemeClr val="bg1">
                      <a:lumMod val="50000"/>
                    </a:schemeClr>
                  </a:solidFill>
                </a:rPr>
                <a:t>Décrivez en une ligne les objectifs et les spécialités de cette formation. Inscrivez votre mention si vous en avez eu une.</a:t>
              </a:r>
            </a:p>
          </p:txBody>
        </p:sp>
        <p:sp>
          <p:nvSpPr>
            <p:cNvPr id="202" name="TextBox 201"/>
            <p:cNvSpPr txBox="1"/>
            <p:nvPr/>
          </p:nvSpPr>
          <p:spPr>
            <a:xfrm>
              <a:off x="1476375" y="7578948"/>
              <a:ext cx="241551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>
                  <a:solidFill>
                    <a:srgbClr val="3EC6C6"/>
                  </a:solidFill>
                </a:rPr>
                <a:t>DIPLOME |</a:t>
              </a:r>
              <a:r>
                <a:rPr lang="en-US" sz="900" b="1" dirty="0">
                  <a:solidFill>
                    <a:srgbClr val="B8DE6F"/>
                  </a:solidFill>
                </a:rPr>
                <a:t> </a:t>
              </a:r>
              <a:r>
                <a:rPr lang="en-US" sz="900" b="1" dirty="0">
                  <a:solidFill>
                    <a:schemeClr val="bg1">
                      <a:lumMod val="50000"/>
                    </a:schemeClr>
                  </a:solidFill>
                </a:rPr>
                <a:t>NOM DE LA FORMATION</a:t>
              </a:r>
            </a:p>
            <a:p>
              <a:pPr defTabSz="685800">
                <a:defRPr/>
              </a:pPr>
              <a:r>
                <a:rPr lang="fr-FR" sz="900" dirty="0">
                  <a:solidFill>
                    <a:schemeClr val="bg1">
                      <a:lumMod val="50000"/>
                    </a:schemeClr>
                  </a:solidFill>
                </a:rPr>
                <a:t>Décrivez en une ligne les objectifs et les spécialités de cette formation. Inscrivez votre mention si vous en avez eu une.</a:t>
              </a:r>
              <a:endParaRPr lang="fr-FR" sz="9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04" name="TextBox 203"/>
            <p:cNvSpPr txBox="1"/>
            <p:nvPr/>
          </p:nvSpPr>
          <p:spPr>
            <a:xfrm>
              <a:off x="1476375" y="8587060"/>
              <a:ext cx="241551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>
                  <a:solidFill>
                    <a:srgbClr val="3EC6C6"/>
                  </a:solidFill>
                </a:rPr>
                <a:t>DIPLOME |</a:t>
              </a:r>
              <a:r>
                <a:rPr lang="en-US" sz="900" b="1" dirty="0">
                  <a:solidFill>
                    <a:srgbClr val="B8DE6F"/>
                  </a:solidFill>
                </a:rPr>
                <a:t> </a:t>
              </a:r>
              <a:r>
                <a:rPr lang="en-US" sz="900" b="1" dirty="0">
                  <a:solidFill>
                    <a:schemeClr val="bg1">
                      <a:lumMod val="50000"/>
                    </a:schemeClr>
                  </a:solidFill>
                </a:rPr>
                <a:t>NOM DE LA FORMATION</a:t>
              </a:r>
            </a:p>
            <a:p>
              <a:pPr defTabSz="685800">
                <a:defRPr/>
              </a:pPr>
              <a:r>
                <a:rPr lang="fr-FR" sz="900" dirty="0">
                  <a:solidFill>
                    <a:schemeClr val="bg1">
                      <a:lumMod val="50000"/>
                    </a:schemeClr>
                  </a:solidFill>
                </a:rPr>
                <a:t>Décrivez en une ligne les objectifs et les spécialités de cette formation. Inscrivez votre mention si vous en avez eu une.</a:t>
              </a:r>
              <a:endParaRPr lang="fr-FR" sz="9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pic>
        <p:nvPicPr>
          <p:cNvPr id="214" name="Рисунок 2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7703" y="9853918"/>
            <a:ext cx="100584" cy="216408"/>
          </a:xfrm>
          <a:prstGeom prst="rect">
            <a:avLst/>
          </a:prstGeom>
        </p:spPr>
      </p:pic>
      <p:pic>
        <p:nvPicPr>
          <p:cNvPr id="215" name="Рисунок 2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823" y="9822229"/>
            <a:ext cx="225552" cy="216408"/>
          </a:xfrm>
          <a:prstGeom prst="rect">
            <a:avLst/>
          </a:prstGeom>
        </p:spPr>
      </p:pic>
      <p:pic>
        <p:nvPicPr>
          <p:cNvPr id="216" name="Рисунок 21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599" y="9853918"/>
            <a:ext cx="265177" cy="216408"/>
          </a:xfrm>
          <a:prstGeom prst="rect">
            <a:avLst/>
          </a:prstGeom>
        </p:spPr>
      </p:pic>
      <p:sp>
        <p:nvSpPr>
          <p:cNvPr id="219" name="TextBox 218"/>
          <p:cNvSpPr txBox="1"/>
          <p:nvPr/>
        </p:nvSpPr>
        <p:spPr>
          <a:xfrm>
            <a:off x="1620391" y="9822229"/>
            <a:ext cx="10043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>
                <a:solidFill>
                  <a:schemeClr val="bg1">
                    <a:lumMod val="50000"/>
                  </a:schemeClr>
                </a:solidFill>
              </a:rPr>
              <a:t>VentDumont</a:t>
            </a:r>
            <a:endParaRPr lang="ru-RU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0" name="TextBox 219"/>
          <p:cNvSpPr txBox="1"/>
          <p:nvPr/>
        </p:nvSpPr>
        <p:spPr>
          <a:xfrm>
            <a:off x="3780631" y="9822229"/>
            <a:ext cx="7715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>
                <a:solidFill>
                  <a:schemeClr val="bg1">
                    <a:lumMod val="50000"/>
                  </a:schemeClr>
                </a:solidFill>
              </a:rPr>
              <a:t>VincentD</a:t>
            </a:r>
            <a:endParaRPr lang="ru-RU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1" name="TextBox 220"/>
          <p:cNvSpPr txBox="1"/>
          <p:nvPr/>
        </p:nvSpPr>
        <p:spPr>
          <a:xfrm>
            <a:off x="5796855" y="9822229"/>
            <a:ext cx="7653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>
                <a:solidFill>
                  <a:schemeClr val="bg1">
                    <a:lumMod val="50000"/>
                  </a:schemeClr>
                </a:solidFill>
              </a:rPr>
              <a:t>vdumont</a:t>
            </a:r>
            <a:endParaRPr lang="ru-RU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25" name="Рисунок 22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891" y="6041956"/>
            <a:ext cx="377953" cy="377953"/>
          </a:xfrm>
          <a:prstGeom prst="rect">
            <a:avLst/>
          </a:prstGeom>
        </p:spPr>
      </p:pic>
      <p:sp>
        <p:nvSpPr>
          <p:cNvPr id="226" name="TextBox 225"/>
          <p:cNvSpPr txBox="1"/>
          <p:nvPr/>
        </p:nvSpPr>
        <p:spPr>
          <a:xfrm>
            <a:off x="4883076" y="6008592"/>
            <a:ext cx="1158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EXPERTISE</a:t>
            </a:r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227" name="Прямая соединительная линия 226"/>
          <p:cNvCxnSpPr/>
          <p:nvPr/>
        </p:nvCxnSpPr>
        <p:spPr>
          <a:xfrm>
            <a:off x="4861023" y="6411600"/>
            <a:ext cx="2448000" cy="0"/>
          </a:xfrm>
          <a:prstGeom prst="line">
            <a:avLst/>
          </a:prstGeom>
          <a:ln w="19050">
            <a:solidFill>
              <a:srgbClr val="3EC6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Овал 1"/>
          <p:cNvSpPr/>
          <p:nvPr/>
        </p:nvSpPr>
        <p:spPr>
          <a:xfrm>
            <a:off x="6148771" y="8074879"/>
            <a:ext cx="1088244" cy="1088245"/>
          </a:xfrm>
          <a:prstGeom prst="ellipse">
            <a:avLst/>
          </a:prstGeom>
          <a:solidFill>
            <a:srgbClr val="3EC6C6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2" name="Овал 1071"/>
          <p:cNvSpPr/>
          <p:nvPr/>
        </p:nvSpPr>
        <p:spPr>
          <a:xfrm>
            <a:off x="4412374" y="7748913"/>
            <a:ext cx="1413601" cy="1413601"/>
          </a:xfrm>
          <a:prstGeom prst="ellipse">
            <a:avLst/>
          </a:prstGeom>
          <a:solidFill>
            <a:srgbClr val="8BDFDD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9" name="Овал 1078"/>
          <p:cNvSpPr/>
          <p:nvPr/>
        </p:nvSpPr>
        <p:spPr>
          <a:xfrm>
            <a:off x="4441580" y="6799737"/>
            <a:ext cx="1139251" cy="1139251"/>
          </a:xfrm>
          <a:prstGeom prst="ellipse">
            <a:avLst/>
          </a:prstGeom>
          <a:solidFill>
            <a:srgbClr val="3EC6C6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6" name="Овал 1085"/>
          <p:cNvSpPr/>
          <p:nvPr/>
        </p:nvSpPr>
        <p:spPr>
          <a:xfrm>
            <a:off x="5247853" y="6731152"/>
            <a:ext cx="1724562" cy="1724562"/>
          </a:xfrm>
          <a:prstGeom prst="ellipse">
            <a:avLst/>
          </a:prstGeom>
          <a:solidFill>
            <a:srgbClr val="6CD6D4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93" name="TextBox 1092"/>
          <p:cNvSpPr txBox="1"/>
          <p:nvPr/>
        </p:nvSpPr>
        <p:spPr>
          <a:xfrm>
            <a:off x="5428503" y="7293992"/>
            <a:ext cx="13846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Management de</a:t>
            </a:r>
          </a:p>
          <a:p>
            <a:pPr algn="ctr"/>
            <a:r>
              <a:rPr lang="en-US" sz="1400" b="1" dirty="0" err="1" smtClean="0">
                <a:solidFill>
                  <a:schemeClr val="bg1">
                    <a:lumMod val="50000"/>
                  </a:schemeClr>
                </a:solidFill>
              </a:rPr>
              <a:t>Projets</a:t>
            </a:r>
            <a:endParaRPr lang="ru-RU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00" name="TextBox 1099"/>
          <p:cNvSpPr txBox="1"/>
          <p:nvPr/>
        </p:nvSpPr>
        <p:spPr>
          <a:xfrm>
            <a:off x="4614227" y="8238432"/>
            <a:ext cx="10290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err="1" smtClean="0">
                <a:solidFill>
                  <a:schemeClr val="bg1">
                    <a:lumMod val="50000"/>
                  </a:schemeClr>
                </a:solidFill>
              </a:rPr>
              <a:t>Créatif</a:t>
            </a:r>
            <a:endParaRPr lang="en-US" sz="14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en-US" sz="1400" b="1" dirty="0" err="1" smtClean="0">
                <a:solidFill>
                  <a:schemeClr val="bg1">
                    <a:lumMod val="50000"/>
                  </a:schemeClr>
                </a:solidFill>
              </a:rPr>
              <a:t>publicitaire</a:t>
            </a:r>
            <a:endParaRPr lang="ru-RU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07" name="TextBox 1106"/>
          <p:cNvSpPr txBox="1"/>
          <p:nvPr/>
        </p:nvSpPr>
        <p:spPr>
          <a:xfrm>
            <a:off x="6334159" y="8503939"/>
            <a:ext cx="7601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</a:rPr>
              <a:t>Branding</a:t>
            </a:r>
            <a:endParaRPr lang="ru-RU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14" name="TextBox 1113"/>
          <p:cNvSpPr txBox="1"/>
          <p:nvPr/>
        </p:nvSpPr>
        <p:spPr>
          <a:xfrm>
            <a:off x="4499977" y="7129583"/>
            <a:ext cx="10224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err="1" smtClean="0">
                <a:solidFill>
                  <a:schemeClr val="bg1">
                    <a:lumMod val="50000"/>
                  </a:schemeClr>
                </a:solidFill>
              </a:rPr>
              <a:t>Gestion</a:t>
            </a:r>
            <a:endParaRPr lang="en-US" sz="12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</a:rPr>
              <a:t>Commerciale</a:t>
            </a:r>
            <a:endParaRPr lang="ru-RU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41" r="9019"/>
          <a:stretch/>
        </p:blipFill>
        <p:spPr>
          <a:xfrm>
            <a:off x="5338874" y="361161"/>
            <a:ext cx="1913660" cy="190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21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</TotalTime>
  <Words>287</Words>
  <Application>Microsoft Macintosh PowerPoint</Application>
  <PresentationFormat>Personnalisé</PresentationFormat>
  <Paragraphs>42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Calibri</vt:lpstr>
      <vt:lpstr>Tahoma</vt:lpstr>
      <vt:lpstr>Verdana</vt:lpstr>
      <vt:lpstr>Arial</vt:lpstr>
      <vt:lpstr>Тема Office</vt:lpstr>
      <vt:lpstr>Présentation PowerPoint</vt:lpstr>
    </vt:vector>
  </TitlesOfParts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Kotov</dc:creator>
  <cp:lastModifiedBy>Axel Maille</cp:lastModifiedBy>
  <cp:revision>46</cp:revision>
  <dcterms:created xsi:type="dcterms:W3CDTF">2016-06-23T12:34:36Z</dcterms:created>
  <dcterms:modified xsi:type="dcterms:W3CDTF">2016-07-25T10:52:38Z</dcterms:modified>
</cp:coreProperties>
</file>