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1263" cy="106934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5752"/>
    <a:srgbClr val="CAC08B"/>
    <a:srgbClr val="7F8179"/>
    <a:srgbClr val="CAC09E"/>
    <a:srgbClr val="B6A9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79"/>
    <p:restoredTop sz="94639"/>
  </p:normalViewPr>
  <p:slideViewPr>
    <p:cSldViewPr>
      <p:cViewPr>
        <p:scale>
          <a:sx n="95" d="100"/>
          <a:sy n="95" d="100"/>
        </p:scale>
        <p:origin x="3416" y="184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418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69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534133" y="668338"/>
            <a:ext cx="1405923" cy="1422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12427" y="668338"/>
            <a:ext cx="4095684" cy="1422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906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904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810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12428" y="3891210"/>
            <a:ext cx="275014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188595" y="3891210"/>
            <a:ext cx="2751460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32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52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062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32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01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258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43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jpe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151" y="2502068"/>
            <a:ext cx="60960" cy="7885192"/>
          </a:xfrm>
          <a:prstGeom prst="rect">
            <a:avLst/>
          </a:prstGeom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 flipH="1" flipV="1">
            <a:off x="396255" y="306140"/>
            <a:ext cx="6768752" cy="1944216"/>
          </a:xfrm>
          <a:prstGeom prst="round2DiagRect">
            <a:avLst/>
          </a:prstGeom>
          <a:solidFill>
            <a:srgbClr val="56575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45320" y="451897"/>
            <a:ext cx="4419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solidFill>
                  <a:srgbClr val="CAC08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Anthonie</a:t>
            </a:r>
            <a:r>
              <a:rPr lang="en-US" sz="3600" b="1" dirty="0" smtClean="0">
                <a:solidFill>
                  <a:srgbClr val="CAC08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James</a:t>
            </a:r>
            <a:endParaRPr lang="ru-RU" sz="3600" b="1" dirty="0">
              <a:solidFill>
                <a:srgbClr val="CAC08B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17052" y="1109261"/>
            <a:ext cx="28762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>
                <a:solidFill>
                  <a:srgbClr val="CAC08B"/>
                </a:solidFill>
              </a:rPr>
              <a:t>Texte</a:t>
            </a:r>
            <a:r>
              <a:rPr lang="en-US" sz="1200" dirty="0" smtClean="0">
                <a:solidFill>
                  <a:srgbClr val="CAC08B"/>
                </a:solidFill>
              </a:rPr>
              <a:t> </a:t>
            </a:r>
            <a:r>
              <a:rPr lang="en-US" sz="1200" dirty="0" err="1" smtClean="0">
                <a:solidFill>
                  <a:srgbClr val="CAC08B"/>
                </a:solidFill>
              </a:rPr>
              <a:t>d’accroche</a:t>
            </a:r>
            <a:r>
              <a:rPr lang="en-US" sz="1200" dirty="0" smtClean="0">
                <a:solidFill>
                  <a:srgbClr val="CAC08B"/>
                </a:solidFill>
              </a:rPr>
              <a:t> / </a:t>
            </a:r>
            <a:r>
              <a:rPr lang="en-US" sz="1200" dirty="0" err="1" smtClean="0">
                <a:solidFill>
                  <a:srgbClr val="CAC08B"/>
                </a:solidFill>
              </a:rPr>
              <a:t>Titre</a:t>
            </a:r>
            <a:r>
              <a:rPr lang="en-US" sz="1200" dirty="0" smtClean="0">
                <a:solidFill>
                  <a:srgbClr val="CAC08B"/>
                </a:solidFill>
              </a:rPr>
              <a:t> du poste recherché</a:t>
            </a:r>
            <a:endParaRPr lang="ru-RU" sz="1200" dirty="0">
              <a:solidFill>
                <a:srgbClr val="CAC08B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54060" y="1792540"/>
            <a:ext cx="1348446" cy="2846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50" dirty="0" smtClean="0">
                <a:solidFill>
                  <a:srgbClr val="CAC08B"/>
                </a:solidFill>
              </a:rPr>
              <a:t>+33 6 01 02 03 04</a:t>
            </a:r>
            <a:endParaRPr lang="ru-RU" sz="1250" dirty="0">
              <a:solidFill>
                <a:srgbClr val="CAC08B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16063" y="1780998"/>
            <a:ext cx="1532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AC08B"/>
                </a:solidFill>
              </a:rPr>
              <a:t>ajames@mail.com</a:t>
            </a:r>
            <a:endParaRPr lang="ru-RU" sz="1400" dirty="0">
              <a:solidFill>
                <a:srgbClr val="CAC08B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486" y="1744386"/>
            <a:ext cx="381001" cy="381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361" y="1498489"/>
            <a:ext cx="3974600" cy="609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2361" y="1744386"/>
            <a:ext cx="381001" cy="381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87" y="594172"/>
            <a:ext cx="1944000" cy="1944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Дуга 12"/>
          <p:cNvSpPr/>
          <p:nvPr/>
        </p:nvSpPr>
        <p:spPr>
          <a:xfrm flipH="1">
            <a:off x="5047636" y="4112427"/>
            <a:ext cx="958055" cy="958055"/>
          </a:xfrm>
          <a:prstGeom prst="arc">
            <a:avLst>
              <a:gd name="adj1" fmla="val 16200000"/>
              <a:gd name="adj2" fmla="val 12542900"/>
            </a:avLst>
          </a:prstGeom>
          <a:ln w="101600" cap="rnd">
            <a:solidFill>
              <a:srgbClr val="5657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flipH="1">
            <a:off x="4887960" y="3952751"/>
            <a:ext cx="1277407" cy="1277407"/>
          </a:xfrm>
          <a:prstGeom prst="arc">
            <a:avLst>
              <a:gd name="adj1" fmla="val 16200000"/>
              <a:gd name="adj2" fmla="val 10223710"/>
            </a:avLst>
          </a:prstGeom>
          <a:ln w="101600" cap="rnd">
            <a:solidFill>
              <a:srgbClr val="CAC0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Дуга 13"/>
          <p:cNvSpPr/>
          <p:nvPr/>
        </p:nvSpPr>
        <p:spPr>
          <a:xfrm flipH="1">
            <a:off x="4728373" y="3793164"/>
            <a:ext cx="1596581" cy="1596581"/>
          </a:xfrm>
          <a:prstGeom prst="arc">
            <a:avLst>
              <a:gd name="adj1" fmla="val 16200000"/>
              <a:gd name="adj2" fmla="val 8396866"/>
            </a:avLst>
          </a:prstGeom>
          <a:ln w="101600" cap="rnd">
            <a:solidFill>
              <a:srgbClr val="7F81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Дуга 14"/>
          <p:cNvSpPr/>
          <p:nvPr/>
        </p:nvSpPr>
        <p:spPr>
          <a:xfrm flipH="1">
            <a:off x="4568715" y="3633506"/>
            <a:ext cx="1915897" cy="1915897"/>
          </a:xfrm>
          <a:prstGeom prst="arc">
            <a:avLst>
              <a:gd name="adj1" fmla="val 16200000"/>
              <a:gd name="adj2" fmla="val 10288827"/>
            </a:avLst>
          </a:prstGeom>
          <a:ln w="101600" cap="rnd">
            <a:solidFill>
              <a:srgbClr val="5657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Дуга 18"/>
          <p:cNvSpPr/>
          <p:nvPr/>
        </p:nvSpPr>
        <p:spPr>
          <a:xfrm flipH="1">
            <a:off x="4402159" y="3466950"/>
            <a:ext cx="2249009" cy="2249009"/>
          </a:xfrm>
          <a:prstGeom prst="arc">
            <a:avLst>
              <a:gd name="adj1" fmla="val 16200000"/>
              <a:gd name="adj2" fmla="val 8191998"/>
            </a:avLst>
          </a:prstGeom>
          <a:ln w="101600" cap="rnd">
            <a:solidFill>
              <a:srgbClr val="CAC0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 flipH="1">
            <a:off x="4233433" y="3298224"/>
            <a:ext cx="2586461" cy="2586461"/>
          </a:xfrm>
          <a:prstGeom prst="arc">
            <a:avLst>
              <a:gd name="adj1" fmla="val 16200000"/>
              <a:gd name="adj2" fmla="val 6464040"/>
            </a:avLst>
          </a:prstGeom>
          <a:ln w="101600" cap="rnd">
            <a:solidFill>
              <a:srgbClr val="7F81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 flipH="1">
            <a:off x="4068663" y="3133454"/>
            <a:ext cx="2916000" cy="2916000"/>
          </a:xfrm>
          <a:prstGeom prst="arc">
            <a:avLst>
              <a:gd name="adj1" fmla="val 16200000"/>
              <a:gd name="adj2" fmla="val 4315964"/>
            </a:avLst>
          </a:prstGeom>
          <a:ln w="101600" cap="rnd">
            <a:solidFill>
              <a:srgbClr val="5657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601044" y="2989950"/>
            <a:ext cx="981461" cy="1247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4000"/>
              </a:lnSpc>
            </a:pPr>
            <a:r>
              <a:rPr lang="en-US" sz="800" dirty="0" err="1" smtClean="0">
                <a:solidFill>
                  <a:srgbClr val="565752"/>
                </a:solidFill>
              </a:rPr>
              <a:t>créatif</a:t>
            </a:r>
            <a:endParaRPr lang="en-US" sz="800" dirty="0" smtClean="0">
              <a:solidFill>
                <a:srgbClr val="565752"/>
              </a:solidFill>
            </a:endParaRPr>
          </a:p>
          <a:p>
            <a:pPr>
              <a:lnSpc>
                <a:spcPct val="134000"/>
              </a:lnSpc>
            </a:pPr>
            <a:r>
              <a:rPr lang="en-US" sz="800" dirty="0" err="1" smtClean="0">
                <a:solidFill>
                  <a:srgbClr val="565752"/>
                </a:solidFill>
              </a:rPr>
              <a:t>manageur</a:t>
            </a:r>
            <a:endParaRPr lang="en-US" sz="800" dirty="0" smtClean="0">
              <a:solidFill>
                <a:srgbClr val="565752"/>
              </a:solidFill>
            </a:endParaRPr>
          </a:p>
          <a:p>
            <a:pPr>
              <a:lnSpc>
                <a:spcPct val="134000"/>
              </a:lnSpc>
            </a:pPr>
            <a:r>
              <a:rPr lang="en-US" sz="800" dirty="0" smtClean="0">
                <a:solidFill>
                  <a:srgbClr val="565752"/>
                </a:solidFill>
              </a:rPr>
              <a:t>leader</a:t>
            </a:r>
          </a:p>
          <a:p>
            <a:pPr>
              <a:lnSpc>
                <a:spcPct val="134000"/>
              </a:lnSpc>
            </a:pPr>
            <a:r>
              <a:rPr lang="en-US" sz="800" dirty="0" err="1" smtClean="0">
                <a:solidFill>
                  <a:srgbClr val="565752"/>
                </a:solidFill>
              </a:rPr>
              <a:t>sérieux</a:t>
            </a:r>
            <a:endParaRPr lang="en-US" sz="800" dirty="0" smtClean="0">
              <a:solidFill>
                <a:srgbClr val="565752"/>
              </a:solidFill>
            </a:endParaRPr>
          </a:p>
          <a:p>
            <a:pPr>
              <a:lnSpc>
                <a:spcPct val="134000"/>
              </a:lnSpc>
            </a:pPr>
            <a:r>
              <a:rPr lang="en-US" sz="800" dirty="0" err="1" smtClean="0">
                <a:solidFill>
                  <a:srgbClr val="565752"/>
                </a:solidFill>
              </a:rPr>
              <a:t>pontuel</a:t>
            </a:r>
            <a:endParaRPr lang="en-US" sz="800" dirty="0" smtClean="0">
              <a:solidFill>
                <a:srgbClr val="565752"/>
              </a:solidFill>
            </a:endParaRPr>
          </a:p>
          <a:p>
            <a:pPr>
              <a:lnSpc>
                <a:spcPct val="134000"/>
              </a:lnSpc>
            </a:pPr>
            <a:r>
              <a:rPr lang="en-US" sz="800" dirty="0" err="1" smtClean="0">
                <a:solidFill>
                  <a:srgbClr val="565752"/>
                </a:solidFill>
              </a:rPr>
              <a:t>motivé</a:t>
            </a:r>
            <a:endParaRPr lang="en-US" sz="800" dirty="0" smtClean="0">
              <a:solidFill>
                <a:srgbClr val="565752"/>
              </a:solidFill>
            </a:endParaRPr>
          </a:p>
          <a:p>
            <a:pPr>
              <a:lnSpc>
                <a:spcPct val="134000"/>
              </a:lnSpc>
            </a:pPr>
            <a:r>
              <a:rPr lang="en-US" sz="800" dirty="0">
                <a:solidFill>
                  <a:srgbClr val="565752"/>
                </a:solidFill>
              </a:rPr>
              <a:t>c</a:t>
            </a:r>
            <a:r>
              <a:rPr lang="en-US" sz="800" dirty="0" smtClean="0">
                <a:solidFill>
                  <a:srgbClr val="565752"/>
                </a:solidFill>
              </a:rPr>
              <a:t>ulture du ROI</a:t>
            </a:r>
            <a:endParaRPr lang="ru-RU" sz="800" dirty="0">
              <a:solidFill>
                <a:srgbClr val="565752"/>
              </a:solidFill>
            </a:endParaRPr>
          </a:p>
        </p:txBody>
      </p:sp>
      <p:grpSp>
        <p:nvGrpSpPr>
          <p:cNvPr id="45" name="Группа 44"/>
          <p:cNvGrpSpPr/>
          <p:nvPr/>
        </p:nvGrpSpPr>
        <p:grpSpPr>
          <a:xfrm>
            <a:off x="324247" y="8443044"/>
            <a:ext cx="3240360" cy="1944216"/>
            <a:chOff x="396255" y="8443044"/>
            <a:chExt cx="3240360" cy="1944216"/>
          </a:xfrm>
          <a:effectLst/>
        </p:grpSpPr>
        <p:sp>
          <p:nvSpPr>
            <p:cNvPr id="22" name="Прямоугольник с двумя скругленными противолежащими углами 21"/>
            <p:cNvSpPr/>
            <p:nvPr/>
          </p:nvSpPr>
          <p:spPr>
            <a:xfrm flipH="1" flipV="1">
              <a:off x="396255" y="8443044"/>
              <a:ext cx="3240360" cy="1944216"/>
            </a:xfrm>
            <a:prstGeom prst="round2DiagRect">
              <a:avLst/>
            </a:prstGeom>
            <a:solidFill>
              <a:srgbClr val="56575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7356" y="8532000"/>
              <a:ext cx="17427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AC08B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MON RESEAU</a:t>
              </a:r>
              <a:endParaRPr lang="ru-RU" b="1" dirty="0">
                <a:solidFill>
                  <a:srgbClr val="CAC08B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352" y="9009132"/>
              <a:ext cx="324000" cy="324000"/>
            </a:xfrm>
            <a:prstGeom prst="rect">
              <a:avLst/>
            </a:prstGeom>
          </p:spPr>
        </p:pic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352" y="9934251"/>
              <a:ext cx="324000" cy="324000"/>
            </a:xfrm>
            <a:prstGeom prst="rect">
              <a:avLst/>
            </a:prstGeom>
          </p:spPr>
        </p:pic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352" y="9471691"/>
              <a:ext cx="324000" cy="324000"/>
            </a:xfrm>
            <a:prstGeom prst="rect">
              <a:avLst/>
            </a:prstGeom>
          </p:spPr>
        </p:pic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3596" y="9471691"/>
              <a:ext cx="324000" cy="324000"/>
            </a:xfrm>
            <a:prstGeom prst="rect">
              <a:avLst/>
            </a:prstGeom>
          </p:spPr>
        </p:pic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3596" y="9934251"/>
              <a:ext cx="324000" cy="324000"/>
            </a:xfrm>
            <a:prstGeom prst="rect">
              <a:avLst/>
            </a:prstGeom>
          </p:spPr>
        </p:pic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3596" y="9009132"/>
              <a:ext cx="324000" cy="324000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929885" y="9025623"/>
              <a:ext cx="9065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solidFill>
                    <a:srgbClr val="CAC08B"/>
                  </a:solidFill>
                </a:rPr>
                <a:t>anthyjames</a:t>
              </a:r>
              <a:endParaRPr lang="ru-RU" sz="1200" dirty="0">
                <a:solidFill>
                  <a:srgbClr val="CAC08B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29885" y="9488182"/>
              <a:ext cx="6303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solidFill>
                    <a:srgbClr val="CAC08B"/>
                  </a:solidFill>
                </a:rPr>
                <a:t>ajames</a:t>
              </a:r>
              <a:endParaRPr lang="ru-RU" sz="1200" dirty="0">
                <a:solidFill>
                  <a:srgbClr val="CAC08B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29885" y="9950742"/>
              <a:ext cx="7334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solidFill>
                    <a:srgbClr val="CAC08B"/>
                  </a:solidFill>
                </a:rPr>
                <a:t>anthonyj</a:t>
              </a:r>
              <a:endParaRPr lang="ru-RU" sz="1200" dirty="0">
                <a:solidFill>
                  <a:srgbClr val="CAC08B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514061" y="9488182"/>
              <a:ext cx="7334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solidFill>
                    <a:srgbClr val="CAC08B"/>
                  </a:solidFill>
                </a:rPr>
                <a:t>anthonyj</a:t>
              </a:r>
              <a:endParaRPr lang="ru-RU" sz="1200" dirty="0">
                <a:solidFill>
                  <a:srgbClr val="CAC08B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514061" y="9950742"/>
              <a:ext cx="9065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solidFill>
                    <a:srgbClr val="CAC08B"/>
                  </a:solidFill>
                </a:rPr>
                <a:t>anthyjames</a:t>
              </a:r>
              <a:endParaRPr lang="ru-RU" sz="1200" dirty="0">
                <a:solidFill>
                  <a:srgbClr val="CAC08B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514061" y="9025623"/>
              <a:ext cx="6303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>
                  <a:solidFill>
                    <a:srgbClr val="CAC08B"/>
                  </a:solidFill>
                </a:rPr>
                <a:t>ajames</a:t>
              </a:r>
              <a:endParaRPr lang="ru-RU" sz="1200" dirty="0">
                <a:solidFill>
                  <a:srgbClr val="CAC08B"/>
                </a:solidFill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924647" y="2502068"/>
            <a:ext cx="1726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6575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COMPETENCES</a:t>
            </a:r>
            <a:endParaRPr lang="ru-RU" sz="1600" b="1" dirty="0">
              <a:solidFill>
                <a:srgbClr val="56575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126266" y="2871400"/>
            <a:ext cx="1510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rgbClr val="56575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EXPERIENCE</a:t>
            </a:r>
            <a:endParaRPr lang="ru-RU" sz="1600" b="1" dirty="0">
              <a:solidFill>
                <a:srgbClr val="56575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924647" y="6354812"/>
            <a:ext cx="14766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56575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FORMATION</a:t>
            </a:r>
            <a:endParaRPr lang="ru-RU" sz="1600" b="1" dirty="0">
              <a:solidFill>
                <a:srgbClr val="56575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55304" y="3402484"/>
            <a:ext cx="256937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>
                <a:solidFill>
                  <a:srgbClr val="565752"/>
                </a:solidFill>
              </a:rPr>
              <a:t>TITRE DU POSTE|</a:t>
            </a:r>
            <a:r>
              <a:rPr lang="en-US" sz="9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900" b="1" dirty="0" smtClean="0">
                <a:solidFill>
                  <a:srgbClr val="CAC08B"/>
                </a:solidFill>
              </a:rPr>
              <a:t>NOM DE LA SOCIETE</a:t>
            </a:r>
          </a:p>
          <a:p>
            <a:pPr algn="r">
              <a:lnSpc>
                <a:spcPct val="125000"/>
              </a:lnSpc>
            </a:pPr>
            <a:r>
              <a:rPr lang="en-US" sz="800" dirty="0" err="1">
                <a:solidFill>
                  <a:srgbClr val="565752"/>
                </a:solidFill>
              </a:rPr>
              <a:t>Décrivez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ici</a:t>
            </a:r>
            <a:r>
              <a:rPr lang="en-US" sz="800" dirty="0">
                <a:solidFill>
                  <a:srgbClr val="565752"/>
                </a:solidFill>
              </a:rPr>
              <a:t> les </a:t>
            </a:r>
            <a:r>
              <a:rPr lang="en-US" sz="800" dirty="0" err="1">
                <a:solidFill>
                  <a:srgbClr val="565752"/>
                </a:solidFill>
              </a:rPr>
              <a:t>fonctions</a:t>
            </a:r>
            <a:r>
              <a:rPr lang="en-US" sz="800" dirty="0">
                <a:solidFill>
                  <a:srgbClr val="565752"/>
                </a:solidFill>
              </a:rPr>
              <a:t> que </a:t>
            </a:r>
            <a:r>
              <a:rPr lang="en-US" sz="800" dirty="0" err="1">
                <a:solidFill>
                  <a:srgbClr val="565752"/>
                </a:solidFill>
              </a:rPr>
              <a:t>vous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avez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occupé</a:t>
            </a:r>
            <a:r>
              <a:rPr lang="en-US" sz="800" dirty="0">
                <a:solidFill>
                  <a:srgbClr val="565752"/>
                </a:solidFill>
              </a:rPr>
              <a:t>. </a:t>
            </a:r>
            <a:r>
              <a:rPr lang="en-US" sz="800" dirty="0" err="1">
                <a:solidFill>
                  <a:srgbClr val="565752"/>
                </a:solidFill>
              </a:rPr>
              <a:t>Décrivez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également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vos</a:t>
            </a:r>
            <a:r>
              <a:rPr lang="en-US" sz="800" dirty="0">
                <a:solidFill>
                  <a:srgbClr val="565752"/>
                </a:solidFill>
              </a:rPr>
              <a:t> missions, le </a:t>
            </a:r>
            <a:r>
              <a:rPr lang="en-US" sz="800" dirty="0" err="1">
                <a:solidFill>
                  <a:srgbClr val="565752"/>
                </a:solidFill>
              </a:rPr>
              <a:t>nombre</a:t>
            </a:r>
            <a:r>
              <a:rPr lang="en-US" sz="800" dirty="0">
                <a:solidFill>
                  <a:srgbClr val="565752"/>
                </a:solidFill>
              </a:rPr>
              <a:t> de </a:t>
            </a:r>
            <a:r>
              <a:rPr lang="en-US" sz="800" dirty="0" err="1">
                <a:solidFill>
                  <a:srgbClr val="565752"/>
                </a:solidFill>
              </a:rPr>
              <a:t>personne</a:t>
            </a:r>
            <a:r>
              <a:rPr lang="en-US" sz="800" dirty="0">
                <a:solidFill>
                  <a:srgbClr val="565752"/>
                </a:solidFill>
              </a:rPr>
              <a:t> que </a:t>
            </a:r>
            <a:r>
              <a:rPr lang="en-US" sz="800" dirty="0" err="1">
                <a:solidFill>
                  <a:srgbClr val="565752"/>
                </a:solidFill>
              </a:rPr>
              <a:t>vous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avez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encadrez</a:t>
            </a:r>
            <a:r>
              <a:rPr lang="en-US" sz="800" dirty="0">
                <a:solidFill>
                  <a:srgbClr val="565752"/>
                </a:solidFill>
              </a:rPr>
              <a:t> et </a:t>
            </a:r>
            <a:r>
              <a:rPr lang="en-US" sz="800" dirty="0" err="1">
                <a:solidFill>
                  <a:srgbClr val="565752"/>
                </a:solidFill>
              </a:rPr>
              <a:t>si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vous</a:t>
            </a:r>
            <a:r>
              <a:rPr lang="en-US" sz="800" dirty="0">
                <a:solidFill>
                  <a:srgbClr val="565752"/>
                </a:solidFill>
              </a:rPr>
              <a:t> le </a:t>
            </a:r>
            <a:r>
              <a:rPr lang="en-US" sz="800" dirty="0" err="1">
                <a:solidFill>
                  <a:srgbClr val="565752"/>
                </a:solidFill>
              </a:rPr>
              <a:t>pouvez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essayé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d’inscrire</a:t>
            </a:r>
            <a:r>
              <a:rPr lang="en-US" sz="800" dirty="0">
                <a:solidFill>
                  <a:srgbClr val="565752"/>
                </a:solidFill>
              </a:rPr>
              <a:t> les </a:t>
            </a:r>
            <a:r>
              <a:rPr lang="en-US" sz="800" dirty="0" err="1">
                <a:solidFill>
                  <a:srgbClr val="565752"/>
                </a:solidFill>
              </a:rPr>
              <a:t>résultats</a:t>
            </a:r>
            <a:r>
              <a:rPr lang="en-US" sz="800" dirty="0">
                <a:solidFill>
                  <a:srgbClr val="565752"/>
                </a:solidFill>
              </a:rPr>
              <a:t> que </a:t>
            </a:r>
            <a:r>
              <a:rPr lang="en-US" sz="800" dirty="0" err="1">
                <a:solidFill>
                  <a:srgbClr val="565752"/>
                </a:solidFill>
              </a:rPr>
              <a:t>vous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avez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obtenus</a:t>
            </a:r>
            <a:r>
              <a:rPr lang="en-US" sz="800" dirty="0">
                <a:solidFill>
                  <a:srgbClr val="565752"/>
                </a:solidFill>
              </a:rPr>
              <a:t>, </a:t>
            </a:r>
            <a:r>
              <a:rPr lang="en-US" sz="800" dirty="0" err="1">
                <a:solidFill>
                  <a:srgbClr val="565752"/>
                </a:solidFill>
              </a:rPr>
              <a:t>n’hésitez</a:t>
            </a:r>
            <a:r>
              <a:rPr lang="en-US" sz="800" dirty="0">
                <a:solidFill>
                  <a:srgbClr val="565752"/>
                </a:solidFill>
              </a:rPr>
              <a:t> pas </a:t>
            </a:r>
            <a:r>
              <a:rPr lang="en-US" sz="800" dirty="0" err="1">
                <a:solidFill>
                  <a:srgbClr val="565752"/>
                </a:solidFill>
              </a:rPr>
              <a:t>à</a:t>
            </a:r>
            <a:r>
              <a:rPr lang="en-US" sz="800" dirty="0">
                <a:solidFill>
                  <a:srgbClr val="565752"/>
                </a:solidFill>
              </a:rPr>
              <a:t> les quantifier. </a:t>
            </a: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flipH="1">
            <a:off x="2995200" y="3891600"/>
            <a:ext cx="761608" cy="0"/>
          </a:xfrm>
          <a:prstGeom prst="line">
            <a:avLst/>
          </a:prstGeom>
          <a:ln>
            <a:solidFill>
              <a:srgbClr val="CAC0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Группа 65"/>
          <p:cNvGrpSpPr/>
          <p:nvPr/>
        </p:nvGrpSpPr>
        <p:grpSpPr>
          <a:xfrm>
            <a:off x="2854800" y="3384000"/>
            <a:ext cx="144000" cy="1008112"/>
            <a:chOff x="2895318" y="3402484"/>
            <a:chExt cx="144000" cy="1008112"/>
          </a:xfrm>
        </p:grpSpPr>
        <p:cxnSp>
          <p:nvCxnSpPr>
            <p:cNvPr id="56" name="Прямая соединительная линия 55"/>
            <p:cNvCxnSpPr/>
            <p:nvPr/>
          </p:nvCxnSpPr>
          <p:spPr>
            <a:xfrm flipH="1">
              <a:off x="2895318" y="3402484"/>
              <a:ext cx="144000" cy="0"/>
            </a:xfrm>
            <a:prstGeom prst="line">
              <a:avLst/>
            </a:prstGeom>
            <a:ln cap="rnd">
              <a:solidFill>
                <a:srgbClr val="CAC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 flipH="1">
              <a:off x="2895318" y="4410596"/>
              <a:ext cx="144000" cy="0"/>
            </a:xfrm>
            <a:prstGeom prst="line">
              <a:avLst/>
            </a:prstGeom>
            <a:ln cap="rnd">
              <a:solidFill>
                <a:srgbClr val="CAC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/>
            <p:nvPr/>
          </p:nvCxnSpPr>
          <p:spPr>
            <a:xfrm>
              <a:off x="3039318" y="3402484"/>
              <a:ext cx="0" cy="1008112"/>
            </a:xfrm>
            <a:prstGeom prst="line">
              <a:avLst/>
            </a:prstGeom>
            <a:ln>
              <a:solidFill>
                <a:srgbClr val="CAC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extBox 68"/>
          <p:cNvSpPr txBox="1"/>
          <p:nvPr/>
        </p:nvSpPr>
        <p:spPr>
          <a:xfrm>
            <a:off x="455304" y="4698484"/>
            <a:ext cx="256937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>
                <a:solidFill>
                  <a:srgbClr val="565752"/>
                </a:solidFill>
              </a:rPr>
              <a:t>POSITION |</a:t>
            </a:r>
            <a:r>
              <a:rPr lang="en-US" sz="9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900" b="1" dirty="0" smtClean="0">
                <a:solidFill>
                  <a:srgbClr val="CAC08B"/>
                </a:solidFill>
              </a:rPr>
              <a:t>COMPANY NAME</a:t>
            </a:r>
          </a:p>
          <a:p>
            <a:pPr algn="r">
              <a:lnSpc>
                <a:spcPct val="125000"/>
              </a:lnSpc>
            </a:pPr>
            <a:r>
              <a:rPr lang="en-US" sz="800" dirty="0" err="1">
                <a:solidFill>
                  <a:srgbClr val="565752"/>
                </a:solidFill>
              </a:rPr>
              <a:t>Décrivez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ici</a:t>
            </a:r>
            <a:r>
              <a:rPr lang="en-US" sz="800" dirty="0">
                <a:solidFill>
                  <a:srgbClr val="565752"/>
                </a:solidFill>
              </a:rPr>
              <a:t> les </a:t>
            </a:r>
            <a:r>
              <a:rPr lang="en-US" sz="800" dirty="0" err="1">
                <a:solidFill>
                  <a:srgbClr val="565752"/>
                </a:solidFill>
              </a:rPr>
              <a:t>fonctions</a:t>
            </a:r>
            <a:r>
              <a:rPr lang="en-US" sz="800" dirty="0">
                <a:solidFill>
                  <a:srgbClr val="565752"/>
                </a:solidFill>
              </a:rPr>
              <a:t> que </a:t>
            </a:r>
            <a:r>
              <a:rPr lang="en-US" sz="800" dirty="0" err="1">
                <a:solidFill>
                  <a:srgbClr val="565752"/>
                </a:solidFill>
              </a:rPr>
              <a:t>vous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avez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occupé</a:t>
            </a:r>
            <a:r>
              <a:rPr lang="en-US" sz="800" dirty="0">
                <a:solidFill>
                  <a:srgbClr val="565752"/>
                </a:solidFill>
              </a:rPr>
              <a:t>. </a:t>
            </a:r>
            <a:r>
              <a:rPr lang="en-US" sz="800" dirty="0" err="1">
                <a:solidFill>
                  <a:srgbClr val="565752"/>
                </a:solidFill>
              </a:rPr>
              <a:t>Décrivez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également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vos</a:t>
            </a:r>
            <a:r>
              <a:rPr lang="en-US" sz="800" dirty="0">
                <a:solidFill>
                  <a:srgbClr val="565752"/>
                </a:solidFill>
              </a:rPr>
              <a:t> missions, le </a:t>
            </a:r>
            <a:r>
              <a:rPr lang="en-US" sz="800" dirty="0" err="1">
                <a:solidFill>
                  <a:srgbClr val="565752"/>
                </a:solidFill>
              </a:rPr>
              <a:t>nombre</a:t>
            </a:r>
            <a:r>
              <a:rPr lang="en-US" sz="800" dirty="0">
                <a:solidFill>
                  <a:srgbClr val="565752"/>
                </a:solidFill>
              </a:rPr>
              <a:t> de </a:t>
            </a:r>
            <a:r>
              <a:rPr lang="en-US" sz="800" dirty="0" err="1">
                <a:solidFill>
                  <a:srgbClr val="565752"/>
                </a:solidFill>
              </a:rPr>
              <a:t>personne</a:t>
            </a:r>
            <a:r>
              <a:rPr lang="en-US" sz="800" dirty="0">
                <a:solidFill>
                  <a:srgbClr val="565752"/>
                </a:solidFill>
              </a:rPr>
              <a:t> que </a:t>
            </a:r>
            <a:r>
              <a:rPr lang="en-US" sz="800" dirty="0" err="1">
                <a:solidFill>
                  <a:srgbClr val="565752"/>
                </a:solidFill>
              </a:rPr>
              <a:t>vous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avez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encadrez</a:t>
            </a:r>
            <a:r>
              <a:rPr lang="en-US" sz="800" dirty="0">
                <a:solidFill>
                  <a:srgbClr val="565752"/>
                </a:solidFill>
              </a:rPr>
              <a:t> et </a:t>
            </a:r>
            <a:r>
              <a:rPr lang="en-US" sz="800" dirty="0" err="1">
                <a:solidFill>
                  <a:srgbClr val="565752"/>
                </a:solidFill>
              </a:rPr>
              <a:t>si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vous</a:t>
            </a:r>
            <a:r>
              <a:rPr lang="en-US" sz="800" dirty="0">
                <a:solidFill>
                  <a:srgbClr val="565752"/>
                </a:solidFill>
              </a:rPr>
              <a:t> le </a:t>
            </a:r>
            <a:r>
              <a:rPr lang="en-US" sz="800" dirty="0" err="1">
                <a:solidFill>
                  <a:srgbClr val="565752"/>
                </a:solidFill>
              </a:rPr>
              <a:t>pouvez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essayé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d’inscrire</a:t>
            </a:r>
            <a:r>
              <a:rPr lang="en-US" sz="800" dirty="0">
                <a:solidFill>
                  <a:srgbClr val="565752"/>
                </a:solidFill>
              </a:rPr>
              <a:t> les </a:t>
            </a:r>
            <a:r>
              <a:rPr lang="en-US" sz="800" dirty="0" err="1">
                <a:solidFill>
                  <a:srgbClr val="565752"/>
                </a:solidFill>
              </a:rPr>
              <a:t>résultats</a:t>
            </a:r>
            <a:r>
              <a:rPr lang="en-US" sz="800" dirty="0">
                <a:solidFill>
                  <a:srgbClr val="565752"/>
                </a:solidFill>
              </a:rPr>
              <a:t> que </a:t>
            </a:r>
            <a:r>
              <a:rPr lang="en-US" sz="800" dirty="0" err="1">
                <a:solidFill>
                  <a:srgbClr val="565752"/>
                </a:solidFill>
              </a:rPr>
              <a:t>vous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avez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obtenus</a:t>
            </a:r>
            <a:r>
              <a:rPr lang="en-US" sz="800" dirty="0">
                <a:solidFill>
                  <a:srgbClr val="565752"/>
                </a:solidFill>
              </a:rPr>
              <a:t>, </a:t>
            </a:r>
            <a:r>
              <a:rPr lang="en-US" sz="800" dirty="0" err="1">
                <a:solidFill>
                  <a:srgbClr val="565752"/>
                </a:solidFill>
              </a:rPr>
              <a:t>n’hésitez</a:t>
            </a:r>
            <a:r>
              <a:rPr lang="en-US" sz="800" dirty="0">
                <a:solidFill>
                  <a:srgbClr val="565752"/>
                </a:solidFill>
              </a:rPr>
              <a:t> pas </a:t>
            </a:r>
            <a:r>
              <a:rPr lang="en-US" sz="800" dirty="0" err="1">
                <a:solidFill>
                  <a:srgbClr val="565752"/>
                </a:solidFill>
              </a:rPr>
              <a:t>à</a:t>
            </a:r>
            <a:r>
              <a:rPr lang="en-US" sz="800" dirty="0">
                <a:solidFill>
                  <a:srgbClr val="565752"/>
                </a:solidFill>
              </a:rPr>
              <a:t> les quantifier. </a:t>
            </a:r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flipH="1">
            <a:off x="3000504" y="5187600"/>
            <a:ext cx="761608" cy="0"/>
          </a:xfrm>
          <a:prstGeom prst="line">
            <a:avLst/>
          </a:prstGeom>
          <a:ln>
            <a:solidFill>
              <a:srgbClr val="CAC0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Группа 70"/>
          <p:cNvGrpSpPr/>
          <p:nvPr/>
        </p:nvGrpSpPr>
        <p:grpSpPr>
          <a:xfrm>
            <a:off x="2860104" y="4680000"/>
            <a:ext cx="144000" cy="1008112"/>
            <a:chOff x="2895318" y="3402484"/>
            <a:chExt cx="144000" cy="1008112"/>
          </a:xfrm>
        </p:grpSpPr>
        <p:cxnSp>
          <p:nvCxnSpPr>
            <p:cNvPr id="72" name="Прямая соединительная линия 71"/>
            <p:cNvCxnSpPr/>
            <p:nvPr/>
          </p:nvCxnSpPr>
          <p:spPr>
            <a:xfrm flipH="1">
              <a:off x="2895318" y="3402484"/>
              <a:ext cx="144000" cy="0"/>
            </a:xfrm>
            <a:prstGeom prst="line">
              <a:avLst/>
            </a:prstGeom>
            <a:ln cap="rnd">
              <a:solidFill>
                <a:srgbClr val="CAC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/>
            <p:nvPr/>
          </p:nvCxnSpPr>
          <p:spPr>
            <a:xfrm flipH="1">
              <a:off x="2895318" y="4410596"/>
              <a:ext cx="144000" cy="0"/>
            </a:xfrm>
            <a:prstGeom prst="line">
              <a:avLst/>
            </a:prstGeom>
            <a:ln cap="rnd">
              <a:solidFill>
                <a:srgbClr val="CAC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>
              <a:off x="3039318" y="3402484"/>
              <a:ext cx="0" cy="1008112"/>
            </a:xfrm>
            <a:prstGeom prst="line">
              <a:avLst/>
            </a:prstGeom>
            <a:ln>
              <a:solidFill>
                <a:srgbClr val="CAC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TextBox 75"/>
          <p:cNvSpPr txBox="1"/>
          <p:nvPr/>
        </p:nvSpPr>
        <p:spPr>
          <a:xfrm>
            <a:off x="455304" y="5959090"/>
            <a:ext cx="256937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>
                <a:solidFill>
                  <a:srgbClr val="565752"/>
                </a:solidFill>
              </a:rPr>
              <a:t>POSITION |</a:t>
            </a:r>
            <a:r>
              <a:rPr lang="en-US" sz="9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900" b="1" dirty="0" smtClean="0">
                <a:solidFill>
                  <a:srgbClr val="CAC08B"/>
                </a:solidFill>
              </a:rPr>
              <a:t>COMPANY NAME</a:t>
            </a:r>
          </a:p>
          <a:p>
            <a:pPr algn="r">
              <a:lnSpc>
                <a:spcPct val="125000"/>
              </a:lnSpc>
            </a:pPr>
            <a:r>
              <a:rPr lang="en-US" sz="800" dirty="0" err="1">
                <a:solidFill>
                  <a:srgbClr val="565752"/>
                </a:solidFill>
              </a:rPr>
              <a:t>Décrivez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ici</a:t>
            </a:r>
            <a:r>
              <a:rPr lang="en-US" sz="800" dirty="0">
                <a:solidFill>
                  <a:srgbClr val="565752"/>
                </a:solidFill>
              </a:rPr>
              <a:t> les </a:t>
            </a:r>
            <a:r>
              <a:rPr lang="en-US" sz="800" dirty="0" err="1">
                <a:solidFill>
                  <a:srgbClr val="565752"/>
                </a:solidFill>
              </a:rPr>
              <a:t>fonctions</a:t>
            </a:r>
            <a:r>
              <a:rPr lang="en-US" sz="800" dirty="0">
                <a:solidFill>
                  <a:srgbClr val="565752"/>
                </a:solidFill>
              </a:rPr>
              <a:t> que </a:t>
            </a:r>
            <a:r>
              <a:rPr lang="en-US" sz="800" dirty="0" err="1">
                <a:solidFill>
                  <a:srgbClr val="565752"/>
                </a:solidFill>
              </a:rPr>
              <a:t>vous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avez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occupé</a:t>
            </a:r>
            <a:r>
              <a:rPr lang="en-US" sz="800" dirty="0">
                <a:solidFill>
                  <a:srgbClr val="565752"/>
                </a:solidFill>
              </a:rPr>
              <a:t>. </a:t>
            </a:r>
            <a:r>
              <a:rPr lang="en-US" sz="800" dirty="0" err="1">
                <a:solidFill>
                  <a:srgbClr val="565752"/>
                </a:solidFill>
              </a:rPr>
              <a:t>Décrivez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également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vos</a:t>
            </a:r>
            <a:r>
              <a:rPr lang="en-US" sz="800" dirty="0">
                <a:solidFill>
                  <a:srgbClr val="565752"/>
                </a:solidFill>
              </a:rPr>
              <a:t> missions, le </a:t>
            </a:r>
            <a:r>
              <a:rPr lang="en-US" sz="800" dirty="0" err="1">
                <a:solidFill>
                  <a:srgbClr val="565752"/>
                </a:solidFill>
              </a:rPr>
              <a:t>nombre</a:t>
            </a:r>
            <a:r>
              <a:rPr lang="en-US" sz="800" dirty="0">
                <a:solidFill>
                  <a:srgbClr val="565752"/>
                </a:solidFill>
              </a:rPr>
              <a:t> de </a:t>
            </a:r>
            <a:r>
              <a:rPr lang="en-US" sz="800" dirty="0" err="1">
                <a:solidFill>
                  <a:srgbClr val="565752"/>
                </a:solidFill>
              </a:rPr>
              <a:t>personne</a:t>
            </a:r>
            <a:r>
              <a:rPr lang="en-US" sz="800" dirty="0">
                <a:solidFill>
                  <a:srgbClr val="565752"/>
                </a:solidFill>
              </a:rPr>
              <a:t> que </a:t>
            </a:r>
            <a:r>
              <a:rPr lang="en-US" sz="800" dirty="0" err="1">
                <a:solidFill>
                  <a:srgbClr val="565752"/>
                </a:solidFill>
              </a:rPr>
              <a:t>vous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avez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encadrez</a:t>
            </a:r>
            <a:r>
              <a:rPr lang="en-US" sz="800" dirty="0">
                <a:solidFill>
                  <a:srgbClr val="565752"/>
                </a:solidFill>
              </a:rPr>
              <a:t> et </a:t>
            </a:r>
            <a:r>
              <a:rPr lang="en-US" sz="800" dirty="0" err="1">
                <a:solidFill>
                  <a:srgbClr val="565752"/>
                </a:solidFill>
              </a:rPr>
              <a:t>si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vous</a:t>
            </a:r>
            <a:r>
              <a:rPr lang="en-US" sz="800" dirty="0">
                <a:solidFill>
                  <a:srgbClr val="565752"/>
                </a:solidFill>
              </a:rPr>
              <a:t> le </a:t>
            </a:r>
            <a:r>
              <a:rPr lang="en-US" sz="800" dirty="0" err="1">
                <a:solidFill>
                  <a:srgbClr val="565752"/>
                </a:solidFill>
              </a:rPr>
              <a:t>pouvez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essayé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d’inscrire</a:t>
            </a:r>
            <a:r>
              <a:rPr lang="en-US" sz="800" dirty="0">
                <a:solidFill>
                  <a:srgbClr val="565752"/>
                </a:solidFill>
              </a:rPr>
              <a:t> les </a:t>
            </a:r>
            <a:r>
              <a:rPr lang="en-US" sz="800" dirty="0" err="1">
                <a:solidFill>
                  <a:srgbClr val="565752"/>
                </a:solidFill>
              </a:rPr>
              <a:t>résultats</a:t>
            </a:r>
            <a:r>
              <a:rPr lang="en-US" sz="800" dirty="0">
                <a:solidFill>
                  <a:srgbClr val="565752"/>
                </a:solidFill>
              </a:rPr>
              <a:t> que </a:t>
            </a:r>
            <a:r>
              <a:rPr lang="en-US" sz="800" dirty="0" err="1">
                <a:solidFill>
                  <a:srgbClr val="565752"/>
                </a:solidFill>
              </a:rPr>
              <a:t>vous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avez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obtenus</a:t>
            </a:r>
            <a:r>
              <a:rPr lang="en-US" sz="800" dirty="0">
                <a:solidFill>
                  <a:srgbClr val="565752"/>
                </a:solidFill>
              </a:rPr>
              <a:t>, </a:t>
            </a:r>
            <a:r>
              <a:rPr lang="en-US" sz="800" dirty="0" err="1">
                <a:solidFill>
                  <a:srgbClr val="565752"/>
                </a:solidFill>
              </a:rPr>
              <a:t>n’hésitez</a:t>
            </a:r>
            <a:r>
              <a:rPr lang="en-US" sz="800" dirty="0">
                <a:solidFill>
                  <a:srgbClr val="565752"/>
                </a:solidFill>
              </a:rPr>
              <a:t> pas </a:t>
            </a:r>
            <a:r>
              <a:rPr lang="en-US" sz="800" dirty="0" err="1">
                <a:solidFill>
                  <a:srgbClr val="565752"/>
                </a:solidFill>
              </a:rPr>
              <a:t>à</a:t>
            </a:r>
            <a:r>
              <a:rPr lang="en-US" sz="800" dirty="0">
                <a:solidFill>
                  <a:srgbClr val="565752"/>
                </a:solidFill>
              </a:rPr>
              <a:t> les quantifier. </a:t>
            </a:r>
          </a:p>
        </p:txBody>
      </p:sp>
      <p:cxnSp>
        <p:nvCxnSpPr>
          <p:cNvPr id="77" name="Прямая соединительная линия 76"/>
          <p:cNvCxnSpPr/>
          <p:nvPr/>
        </p:nvCxnSpPr>
        <p:spPr>
          <a:xfrm flipH="1">
            <a:off x="2988543" y="6448206"/>
            <a:ext cx="761608" cy="0"/>
          </a:xfrm>
          <a:prstGeom prst="line">
            <a:avLst/>
          </a:prstGeom>
          <a:ln>
            <a:solidFill>
              <a:srgbClr val="CAC0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Группа 77"/>
          <p:cNvGrpSpPr/>
          <p:nvPr/>
        </p:nvGrpSpPr>
        <p:grpSpPr>
          <a:xfrm>
            <a:off x="2848143" y="5940606"/>
            <a:ext cx="144000" cy="1008112"/>
            <a:chOff x="2895318" y="3402484"/>
            <a:chExt cx="144000" cy="1008112"/>
          </a:xfrm>
        </p:grpSpPr>
        <p:cxnSp>
          <p:nvCxnSpPr>
            <p:cNvPr id="79" name="Прямая соединительная линия 78"/>
            <p:cNvCxnSpPr/>
            <p:nvPr/>
          </p:nvCxnSpPr>
          <p:spPr>
            <a:xfrm flipH="1">
              <a:off x="2895318" y="3402484"/>
              <a:ext cx="144000" cy="0"/>
            </a:xfrm>
            <a:prstGeom prst="line">
              <a:avLst/>
            </a:prstGeom>
            <a:ln cap="rnd">
              <a:solidFill>
                <a:srgbClr val="CAC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Прямая соединительная линия 79"/>
            <p:cNvCxnSpPr/>
            <p:nvPr/>
          </p:nvCxnSpPr>
          <p:spPr>
            <a:xfrm flipH="1">
              <a:off x="2895318" y="4410596"/>
              <a:ext cx="144000" cy="0"/>
            </a:xfrm>
            <a:prstGeom prst="line">
              <a:avLst/>
            </a:prstGeom>
            <a:ln cap="rnd">
              <a:solidFill>
                <a:srgbClr val="CAC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Прямая соединительная линия 80"/>
            <p:cNvCxnSpPr/>
            <p:nvPr/>
          </p:nvCxnSpPr>
          <p:spPr>
            <a:xfrm>
              <a:off x="3039318" y="3402484"/>
              <a:ext cx="0" cy="1008112"/>
            </a:xfrm>
            <a:prstGeom prst="line">
              <a:avLst/>
            </a:prstGeom>
            <a:ln>
              <a:solidFill>
                <a:srgbClr val="CAC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extBox 82"/>
          <p:cNvSpPr txBox="1"/>
          <p:nvPr/>
        </p:nvSpPr>
        <p:spPr>
          <a:xfrm>
            <a:off x="455304" y="7258084"/>
            <a:ext cx="256937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>
                <a:solidFill>
                  <a:srgbClr val="565752"/>
                </a:solidFill>
              </a:rPr>
              <a:t>POSITION |</a:t>
            </a:r>
            <a:r>
              <a:rPr lang="en-US" sz="9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900" b="1" dirty="0" smtClean="0">
                <a:solidFill>
                  <a:srgbClr val="CAC08B"/>
                </a:solidFill>
              </a:rPr>
              <a:t>COMPANY NAME</a:t>
            </a:r>
          </a:p>
          <a:p>
            <a:pPr algn="r">
              <a:lnSpc>
                <a:spcPct val="125000"/>
              </a:lnSpc>
            </a:pPr>
            <a:r>
              <a:rPr lang="en-US" sz="800" dirty="0" err="1">
                <a:solidFill>
                  <a:srgbClr val="565752"/>
                </a:solidFill>
              </a:rPr>
              <a:t>Décrivez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ici</a:t>
            </a:r>
            <a:r>
              <a:rPr lang="en-US" sz="800" dirty="0">
                <a:solidFill>
                  <a:srgbClr val="565752"/>
                </a:solidFill>
              </a:rPr>
              <a:t> les </a:t>
            </a:r>
            <a:r>
              <a:rPr lang="en-US" sz="800" dirty="0" err="1">
                <a:solidFill>
                  <a:srgbClr val="565752"/>
                </a:solidFill>
              </a:rPr>
              <a:t>fonctions</a:t>
            </a:r>
            <a:r>
              <a:rPr lang="en-US" sz="800" dirty="0">
                <a:solidFill>
                  <a:srgbClr val="565752"/>
                </a:solidFill>
              </a:rPr>
              <a:t> que </a:t>
            </a:r>
            <a:r>
              <a:rPr lang="en-US" sz="800" dirty="0" err="1">
                <a:solidFill>
                  <a:srgbClr val="565752"/>
                </a:solidFill>
              </a:rPr>
              <a:t>vous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avez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occupé</a:t>
            </a:r>
            <a:r>
              <a:rPr lang="en-US" sz="800" dirty="0">
                <a:solidFill>
                  <a:srgbClr val="565752"/>
                </a:solidFill>
              </a:rPr>
              <a:t>. </a:t>
            </a:r>
            <a:r>
              <a:rPr lang="en-US" sz="800" dirty="0" err="1">
                <a:solidFill>
                  <a:srgbClr val="565752"/>
                </a:solidFill>
              </a:rPr>
              <a:t>Décrivez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également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vos</a:t>
            </a:r>
            <a:r>
              <a:rPr lang="en-US" sz="800" dirty="0">
                <a:solidFill>
                  <a:srgbClr val="565752"/>
                </a:solidFill>
              </a:rPr>
              <a:t> missions, le </a:t>
            </a:r>
            <a:r>
              <a:rPr lang="en-US" sz="800" dirty="0" err="1">
                <a:solidFill>
                  <a:srgbClr val="565752"/>
                </a:solidFill>
              </a:rPr>
              <a:t>nombre</a:t>
            </a:r>
            <a:r>
              <a:rPr lang="en-US" sz="800" dirty="0">
                <a:solidFill>
                  <a:srgbClr val="565752"/>
                </a:solidFill>
              </a:rPr>
              <a:t> de </a:t>
            </a:r>
            <a:r>
              <a:rPr lang="en-US" sz="800" dirty="0" err="1">
                <a:solidFill>
                  <a:srgbClr val="565752"/>
                </a:solidFill>
              </a:rPr>
              <a:t>personne</a:t>
            </a:r>
            <a:r>
              <a:rPr lang="en-US" sz="800" dirty="0">
                <a:solidFill>
                  <a:srgbClr val="565752"/>
                </a:solidFill>
              </a:rPr>
              <a:t> que </a:t>
            </a:r>
            <a:r>
              <a:rPr lang="en-US" sz="800" dirty="0" err="1">
                <a:solidFill>
                  <a:srgbClr val="565752"/>
                </a:solidFill>
              </a:rPr>
              <a:t>vous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avez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encadrez</a:t>
            </a:r>
            <a:r>
              <a:rPr lang="en-US" sz="800" dirty="0">
                <a:solidFill>
                  <a:srgbClr val="565752"/>
                </a:solidFill>
              </a:rPr>
              <a:t> et </a:t>
            </a:r>
            <a:r>
              <a:rPr lang="en-US" sz="800" dirty="0" err="1">
                <a:solidFill>
                  <a:srgbClr val="565752"/>
                </a:solidFill>
              </a:rPr>
              <a:t>si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vous</a:t>
            </a:r>
            <a:r>
              <a:rPr lang="en-US" sz="800" dirty="0">
                <a:solidFill>
                  <a:srgbClr val="565752"/>
                </a:solidFill>
              </a:rPr>
              <a:t> le </a:t>
            </a:r>
            <a:r>
              <a:rPr lang="en-US" sz="800" dirty="0" err="1">
                <a:solidFill>
                  <a:srgbClr val="565752"/>
                </a:solidFill>
              </a:rPr>
              <a:t>pouvez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essayé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d’inscrire</a:t>
            </a:r>
            <a:r>
              <a:rPr lang="en-US" sz="800" dirty="0">
                <a:solidFill>
                  <a:srgbClr val="565752"/>
                </a:solidFill>
              </a:rPr>
              <a:t> les </a:t>
            </a:r>
            <a:r>
              <a:rPr lang="en-US" sz="800" dirty="0" err="1">
                <a:solidFill>
                  <a:srgbClr val="565752"/>
                </a:solidFill>
              </a:rPr>
              <a:t>résultats</a:t>
            </a:r>
            <a:r>
              <a:rPr lang="en-US" sz="800" dirty="0">
                <a:solidFill>
                  <a:srgbClr val="565752"/>
                </a:solidFill>
              </a:rPr>
              <a:t> que </a:t>
            </a:r>
            <a:r>
              <a:rPr lang="en-US" sz="800" dirty="0" err="1">
                <a:solidFill>
                  <a:srgbClr val="565752"/>
                </a:solidFill>
              </a:rPr>
              <a:t>vous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avez</a:t>
            </a:r>
            <a:r>
              <a:rPr lang="en-US" sz="800" dirty="0">
                <a:solidFill>
                  <a:srgbClr val="565752"/>
                </a:solidFill>
              </a:rPr>
              <a:t> </a:t>
            </a:r>
            <a:r>
              <a:rPr lang="en-US" sz="800" dirty="0" err="1">
                <a:solidFill>
                  <a:srgbClr val="565752"/>
                </a:solidFill>
              </a:rPr>
              <a:t>obtenus</a:t>
            </a:r>
            <a:r>
              <a:rPr lang="en-US" sz="800" dirty="0">
                <a:solidFill>
                  <a:srgbClr val="565752"/>
                </a:solidFill>
              </a:rPr>
              <a:t>, </a:t>
            </a:r>
            <a:r>
              <a:rPr lang="en-US" sz="800" dirty="0" err="1">
                <a:solidFill>
                  <a:srgbClr val="565752"/>
                </a:solidFill>
              </a:rPr>
              <a:t>n’hésitez</a:t>
            </a:r>
            <a:r>
              <a:rPr lang="en-US" sz="800" dirty="0">
                <a:solidFill>
                  <a:srgbClr val="565752"/>
                </a:solidFill>
              </a:rPr>
              <a:t> pas </a:t>
            </a:r>
            <a:r>
              <a:rPr lang="en-US" sz="800" dirty="0" err="1">
                <a:solidFill>
                  <a:srgbClr val="565752"/>
                </a:solidFill>
              </a:rPr>
              <a:t>à</a:t>
            </a:r>
            <a:r>
              <a:rPr lang="en-US" sz="800" dirty="0">
                <a:solidFill>
                  <a:srgbClr val="565752"/>
                </a:solidFill>
              </a:rPr>
              <a:t> les quantifier. </a:t>
            </a:r>
          </a:p>
        </p:txBody>
      </p:sp>
      <p:cxnSp>
        <p:nvCxnSpPr>
          <p:cNvPr id="84" name="Прямая соединительная линия 83"/>
          <p:cNvCxnSpPr/>
          <p:nvPr/>
        </p:nvCxnSpPr>
        <p:spPr>
          <a:xfrm flipH="1">
            <a:off x="2995871" y="7747200"/>
            <a:ext cx="761608" cy="0"/>
          </a:xfrm>
          <a:prstGeom prst="line">
            <a:avLst/>
          </a:prstGeom>
          <a:ln>
            <a:solidFill>
              <a:srgbClr val="CAC0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Группа 84"/>
          <p:cNvGrpSpPr/>
          <p:nvPr/>
        </p:nvGrpSpPr>
        <p:grpSpPr>
          <a:xfrm>
            <a:off x="2855471" y="7239600"/>
            <a:ext cx="144000" cy="1008112"/>
            <a:chOff x="2895318" y="3402484"/>
            <a:chExt cx="144000" cy="1008112"/>
          </a:xfrm>
        </p:grpSpPr>
        <p:cxnSp>
          <p:nvCxnSpPr>
            <p:cNvPr id="86" name="Прямая соединительная линия 85"/>
            <p:cNvCxnSpPr/>
            <p:nvPr/>
          </p:nvCxnSpPr>
          <p:spPr>
            <a:xfrm flipH="1">
              <a:off x="2895318" y="3402484"/>
              <a:ext cx="144000" cy="0"/>
            </a:xfrm>
            <a:prstGeom prst="line">
              <a:avLst/>
            </a:prstGeom>
            <a:ln cap="rnd">
              <a:solidFill>
                <a:srgbClr val="CAC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6"/>
            <p:cNvCxnSpPr/>
            <p:nvPr/>
          </p:nvCxnSpPr>
          <p:spPr>
            <a:xfrm flipH="1">
              <a:off x="2895318" y="4410596"/>
              <a:ext cx="144000" cy="0"/>
            </a:xfrm>
            <a:prstGeom prst="line">
              <a:avLst/>
            </a:prstGeom>
            <a:ln cap="rnd">
              <a:solidFill>
                <a:srgbClr val="CAC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>
              <a:off x="3039318" y="3402484"/>
              <a:ext cx="0" cy="1008112"/>
            </a:xfrm>
            <a:prstGeom prst="line">
              <a:avLst/>
            </a:prstGeom>
            <a:ln>
              <a:solidFill>
                <a:srgbClr val="CAC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TextBox 88"/>
          <p:cNvSpPr txBox="1"/>
          <p:nvPr/>
        </p:nvSpPr>
        <p:spPr>
          <a:xfrm>
            <a:off x="3186383" y="365722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dirty="0" smtClean="0">
                <a:solidFill>
                  <a:srgbClr val="565752"/>
                </a:solidFill>
              </a:rPr>
              <a:t>2016</a:t>
            </a:r>
          </a:p>
          <a:p>
            <a:pPr>
              <a:lnSpc>
                <a:spcPct val="150000"/>
              </a:lnSpc>
            </a:pPr>
            <a:r>
              <a:rPr lang="en-US" sz="800" b="1" dirty="0" smtClean="0">
                <a:solidFill>
                  <a:srgbClr val="565752"/>
                </a:solidFill>
              </a:rPr>
              <a:t>2014</a:t>
            </a:r>
            <a:endParaRPr lang="ru-RU" sz="800" b="1" dirty="0">
              <a:solidFill>
                <a:srgbClr val="565752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186383" y="4956767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dirty="0" smtClean="0">
                <a:solidFill>
                  <a:srgbClr val="565752"/>
                </a:solidFill>
              </a:rPr>
              <a:t>2014</a:t>
            </a:r>
          </a:p>
          <a:p>
            <a:pPr>
              <a:lnSpc>
                <a:spcPct val="150000"/>
              </a:lnSpc>
            </a:pPr>
            <a:r>
              <a:rPr lang="en-US" sz="800" b="1" dirty="0" smtClean="0">
                <a:solidFill>
                  <a:srgbClr val="565752"/>
                </a:solidFill>
              </a:rPr>
              <a:t>2012</a:t>
            </a:r>
            <a:endParaRPr lang="ru-RU" sz="800" b="1" dirty="0">
              <a:solidFill>
                <a:srgbClr val="565752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186383" y="6223351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dirty="0" smtClean="0">
                <a:solidFill>
                  <a:srgbClr val="565752"/>
                </a:solidFill>
              </a:rPr>
              <a:t>2012</a:t>
            </a:r>
          </a:p>
          <a:p>
            <a:pPr>
              <a:lnSpc>
                <a:spcPct val="150000"/>
              </a:lnSpc>
            </a:pPr>
            <a:r>
              <a:rPr lang="en-US" sz="800" b="1" dirty="0" smtClean="0">
                <a:solidFill>
                  <a:srgbClr val="565752"/>
                </a:solidFill>
              </a:rPr>
              <a:t>2010</a:t>
            </a:r>
            <a:endParaRPr lang="ru-RU" sz="800" b="1" dirty="0">
              <a:solidFill>
                <a:srgbClr val="565752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186383" y="751282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dirty="0" smtClean="0">
                <a:solidFill>
                  <a:srgbClr val="565752"/>
                </a:solidFill>
              </a:rPr>
              <a:t>2010</a:t>
            </a:r>
          </a:p>
          <a:p>
            <a:pPr>
              <a:lnSpc>
                <a:spcPct val="150000"/>
              </a:lnSpc>
            </a:pPr>
            <a:r>
              <a:rPr lang="en-US" sz="800" b="1" dirty="0" smtClean="0">
                <a:solidFill>
                  <a:srgbClr val="565752"/>
                </a:solidFill>
              </a:rPr>
              <a:t>2008</a:t>
            </a:r>
            <a:endParaRPr lang="ru-RU" sz="800" b="1" dirty="0">
              <a:solidFill>
                <a:srgbClr val="565752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4572719" y="6840000"/>
            <a:ext cx="256937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rgbClr val="565752"/>
                </a:solidFill>
              </a:rPr>
              <a:t>DIPLOME|</a:t>
            </a:r>
            <a:r>
              <a:rPr lang="en-US" sz="9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900" b="1" dirty="0" smtClean="0">
                <a:solidFill>
                  <a:srgbClr val="CAC08B"/>
                </a:solidFill>
              </a:rPr>
              <a:t>NOM DE L’ECOLE</a:t>
            </a:r>
          </a:p>
          <a:p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Décrivez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 les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spécialités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 de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cette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 formation :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vos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diplômes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, les options de la formation,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etc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…</a:t>
            </a:r>
          </a:p>
        </p:txBody>
      </p:sp>
      <p:grpSp>
        <p:nvGrpSpPr>
          <p:cNvPr id="117" name="Группа 116"/>
          <p:cNvGrpSpPr/>
          <p:nvPr/>
        </p:nvGrpSpPr>
        <p:grpSpPr>
          <a:xfrm flipH="1">
            <a:off x="3805308" y="6829200"/>
            <a:ext cx="902008" cy="530519"/>
            <a:chOff x="6394867" y="6842685"/>
            <a:chExt cx="902008" cy="1008112"/>
          </a:xfrm>
        </p:grpSpPr>
        <p:cxnSp>
          <p:nvCxnSpPr>
            <p:cNvPr id="95" name="Прямая соединительная линия 94"/>
            <p:cNvCxnSpPr/>
            <p:nvPr/>
          </p:nvCxnSpPr>
          <p:spPr>
            <a:xfrm flipH="1">
              <a:off x="6535267" y="7350285"/>
              <a:ext cx="761608" cy="0"/>
            </a:xfrm>
            <a:prstGeom prst="line">
              <a:avLst/>
            </a:prstGeom>
            <a:ln>
              <a:solidFill>
                <a:srgbClr val="CAC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6" name="Группа 95"/>
            <p:cNvGrpSpPr/>
            <p:nvPr/>
          </p:nvGrpSpPr>
          <p:grpSpPr>
            <a:xfrm>
              <a:off x="6394867" y="6842685"/>
              <a:ext cx="144000" cy="1008112"/>
              <a:chOff x="2895318" y="3402484"/>
              <a:chExt cx="144000" cy="1008112"/>
            </a:xfrm>
          </p:grpSpPr>
          <p:cxnSp>
            <p:nvCxnSpPr>
              <p:cNvPr id="97" name="Прямая соединительная линия 96"/>
              <p:cNvCxnSpPr/>
              <p:nvPr/>
            </p:nvCxnSpPr>
            <p:spPr>
              <a:xfrm flipH="1">
                <a:off x="2895318" y="3402484"/>
                <a:ext cx="144000" cy="0"/>
              </a:xfrm>
              <a:prstGeom prst="line">
                <a:avLst/>
              </a:prstGeom>
              <a:ln cap="rnd">
                <a:solidFill>
                  <a:srgbClr val="CAC0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Прямая соединительная линия 97"/>
              <p:cNvCxnSpPr/>
              <p:nvPr/>
            </p:nvCxnSpPr>
            <p:spPr>
              <a:xfrm flipH="1">
                <a:off x="2895318" y="4410596"/>
                <a:ext cx="144000" cy="0"/>
              </a:xfrm>
              <a:prstGeom prst="line">
                <a:avLst/>
              </a:prstGeom>
              <a:ln cap="rnd">
                <a:solidFill>
                  <a:srgbClr val="CAC0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Прямая соединительная линия 98"/>
              <p:cNvCxnSpPr/>
              <p:nvPr/>
            </p:nvCxnSpPr>
            <p:spPr>
              <a:xfrm>
                <a:off x="3039318" y="3402484"/>
                <a:ext cx="0" cy="1008112"/>
              </a:xfrm>
              <a:prstGeom prst="line">
                <a:avLst/>
              </a:prstGeom>
              <a:ln>
                <a:solidFill>
                  <a:srgbClr val="CAC0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4" name="TextBox 113"/>
          <p:cNvSpPr txBox="1"/>
          <p:nvPr/>
        </p:nvSpPr>
        <p:spPr>
          <a:xfrm>
            <a:off x="4038508" y="6850999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dirty="0" smtClean="0">
                <a:solidFill>
                  <a:srgbClr val="565752"/>
                </a:solidFill>
              </a:rPr>
              <a:t>2010</a:t>
            </a:r>
          </a:p>
          <a:p>
            <a:pPr>
              <a:lnSpc>
                <a:spcPct val="150000"/>
              </a:lnSpc>
            </a:pPr>
            <a:r>
              <a:rPr lang="en-US" sz="800" b="1" dirty="0" smtClean="0">
                <a:solidFill>
                  <a:srgbClr val="565752"/>
                </a:solidFill>
              </a:rPr>
              <a:t>2008</a:t>
            </a:r>
            <a:endParaRPr lang="ru-RU" sz="800" b="1" dirty="0">
              <a:solidFill>
                <a:srgbClr val="565752"/>
              </a:solidFill>
            </a:endParaRPr>
          </a:p>
        </p:txBody>
      </p:sp>
      <p:sp>
        <p:nvSpPr>
          <p:cNvPr id="93" name="TextBox 93"/>
          <p:cNvSpPr txBox="1"/>
          <p:nvPr/>
        </p:nvSpPr>
        <p:spPr>
          <a:xfrm>
            <a:off x="4572719" y="7735961"/>
            <a:ext cx="256937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rgbClr val="565752"/>
                </a:solidFill>
              </a:rPr>
              <a:t>DIPLOME|</a:t>
            </a:r>
            <a:r>
              <a:rPr lang="en-US" sz="9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900" b="1" dirty="0" smtClean="0">
                <a:solidFill>
                  <a:srgbClr val="CAC08B"/>
                </a:solidFill>
              </a:rPr>
              <a:t>NOM DE L’ECOLE</a:t>
            </a:r>
          </a:p>
          <a:p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Décrivez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 les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spécialités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 de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cette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 formation :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vos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diplômes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, les options de la formation,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etc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…</a:t>
            </a:r>
          </a:p>
        </p:txBody>
      </p:sp>
      <p:grpSp>
        <p:nvGrpSpPr>
          <p:cNvPr id="100" name="Группа 116"/>
          <p:cNvGrpSpPr/>
          <p:nvPr/>
        </p:nvGrpSpPr>
        <p:grpSpPr>
          <a:xfrm flipH="1">
            <a:off x="3805308" y="7725161"/>
            <a:ext cx="902008" cy="530519"/>
            <a:chOff x="6394867" y="6842685"/>
            <a:chExt cx="902008" cy="1008112"/>
          </a:xfrm>
        </p:grpSpPr>
        <p:cxnSp>
          <p:nvCxnSpPr>
            <p:cNvPr id="107" name="Прямая соединительная линия 94"/>
            <p:cNvCxnSpPr/>
            <p:nvPr/>
          </p:nvCxnSpPr>
          <p:spPr>
            <a:xfrm flipH="1">
              <a:off x="6535267" y="7350285"/>
              <a:ext cx="761608" cy="0"/>
            </a:xfrm>
            <a:prstGeom prst="line">
              <a:avLst/>
            </a:prstGeom>
            <a:ln>
              <a:solidFill>
                <a:srgbClr val="CAC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0" name="Группа 95"/>
            <p:cNvGrpSpPr/>
            <p:nvPr/>
          </p:nvGrpSpPr>
          <p:grpSpPr>
            <a:xfrm>
              <a:off x="6394867" y="6842685"/>
              <a:ext cx="144000" cy="1008112"/>
              <a:chOff x="2895318" y="3402484"/>
              <a:chExt cx="144000" cy="1008112"/>
            </a:xfrm>
          </p:grpSpPr>
          <p:cxnSp>
            <p:nvCxnSpPr>
              <p:cNvPr id="121" name="Прямая соединительная линия 96"/>
              <p:cNvCxnSpPr/>
              <p:nvPr/>
            </p:nvCxnSpPr>
            <p:spPr>
              <a:xfrm flipH="1">
                <a:off x="2895318" y="3402484"/>
                <a:ext cx="144000" cy="0"/>
              </a:xfrm>
              <a:prstGeom prst="line">
                <a:avLst/>
              </a:prstGeom>
              <a:ln cap="rnd">
                <a:solidFill>
                  <a:srgbClr val="CAC0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Прямая соединительная линия 97"/>
              <p:cNvCxnSpPr/>
              <p:nvPr/>
            </p:nvCxnSpPr>
            <p:spPr>
              <a:xfrm flipH="1">
                <a:off x="2895318" y="4410596"/>
                <a:ext cx="144000" cy="0"/>
              </a:xfrm>
              <a:prstGeom prst="line">
                <a:avLst/>
              </a:prstGeom>
              <a:ln cap="rnd">
                <a:solidFill>
                  <a:srgbClr val="CAC0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Прямая соединительная линия 98"/>
              <p:cNvCxnSpPr/>
              <p:nvPr/>
            </p:nvCxnSpPr>
            <p:spPr>
              <a:xfrm>
                <a:off x="3039318" y="3402484"/>
                <a:ext cx="0" cy="1008112"/>
              </a:xfrm>
              <a:prstGeom prst="line">
                <a:avLst/>
              </a:prstGeom>
              <a:ln>
                <a:solidFill>
                  <a:srgbClr val="CAC0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4" name="TextBox 113"/>
          <p:cNvSpPr txBox="1"/>
          <p:nvPr/>
        </p:nvSpPr>
        <p:spPr>
          <a:xfrm>
            <a:off x="4038508" y="7746960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dirty="0" smtClean="0">
                <a:solidFill>
                  <a:srgbClr val="565752"/>
                </a:solidFill>
              </a:rPr>
              <a:t>2010</a:t>
            </a:r>
          </a:p>
          <a:p>
            <a:pPr>
              <a:lnSpc>
                <a:spcPct val="150000"/>
              </a:lnSpc>
            </a:pPr>
            <a:r>
              <a:rPr lang="en-US" sz="800" b="1" dirty="0" smtClean="0">
                <a:solidFill>
                  <a:srgbClr val="565752"/>
                </a:solidFill>
              </a:rPr>
              <a:t>2008</a:t>
            </a:r>
            <a:endParaRPr lang="ru-RU" sz="800" b="1" dirty="0">
              <a:solidFill>
                <a:srgbClr val="565752"/>
              </a:solidFill>
            </a:endParaRPr>
          </a:p>
        </p:txBody>
      </p:sp>
      <p:sp>
        <p:nvSpPr>
          <p:cNvPr id="125" name="TextBox 93"/>
          <p:cNvSpPr txBox="1"/>
          <p:nvPr/>
        </p:nvSpPr>
        <p:spPr>
          <a:xfrm>
            <a:off x="4572719" y="8602664"/>
            <a:ext cx="256937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rgbClr val="565752"/>
                </a:solidFill>
              </a:rPr>
              <a:t>DIPLOME|</a:t>
            </a:r>
            <a:r>
              <a:rPr lang="en-US" sz="9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900" b="1" dirty="0" smtClean="0">
                <a:solidFill>
                  <a:srgbClr val="CAC08B"/>
                </a:solidFill>
              </a:rPr>
              <a:t>NOM DE L’ECOLE</a:t>
            </a:r>
          </a:p>
          <a:p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Décrivez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 les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spécialités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 de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cette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 formation :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vos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diplômes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, les options de la formation,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etc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…</a:t>
            </a:r>
          </a:p>
        </p:txBody>
      </p:sp>
      <p:grpSp>
        <p:nvGrpSpPr>
          <p:cNvPr id="126" name="Группа 116"/>
          <p:cNvGrpSpPr/>
          <p:nvPr/>
        </p:nvGrpSpPr>
        <p:grpSpPr>
          <a:xfrm flipH="1">
            <a:off x="3805308" y="8591864"/>
            <a:ext cx="902008" cy="530519"/>
            <a:chOff x="6394867" y="6842685"/>
            <a:chExt cx="902008" cy="1008112"/>
          </a:xfrm>
        </p:grpSpPr>
        <p:cxnSp>
          <p:nvCxnSpPr>
            <p:cNvPr id="127" name="Прямая соединительная линия 94"/>
            <p:cNvCxnSpPr/>
            <p:nvPr/>
          </p:nvCxnSpPr>
          <p:spPr>
            <a:xfrm flipH="1">
              <a:off x="6535267" y="7350285"/>
              <a:ext cx="761608" cy="0"/>
            </a:xfrm>
            <a:prstGeom prst="line">
              <a:avLst/>
            </a:prstGeom>
            <a:ln>
              <a:solidFill>
                <a:srgbClr val="CAC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8" name="Группа 95"/>
            <p:cNvGrpSpPr/>
            <p:nvPr/>
          </p:nvGrpSpPr>
          <p:grpSpPr>
            <a:xfrm>
              <a:off x="6394867" y="6842685"/>
              <a:ext cx="144000" cy="1008112"/>
              <a:chOff x="2895318" y="3402484"/>
              <a:chExt cx="144000" cy="1008112"/>
            </a:xfrm>
          </p:grpSpPr>
          <p:cxnSp>
            <p:nvCxnSpPr>
              <p:cNvPr id="129" name="Прямая соединительная линия 96"/>
              <p:cNvCxnSpPr/>
              <p:nvPr/>
            </p:nvCxnSpPr>
            <p:spPr>
              <a:xfrm flipH="1">
                <a:off x="2895318" y="3402484"/>
                <a:ext cx="144000" cy="0"/>
              </a:xfrm>
              <a:prstGeom prst="line">
                <a:avLst/>
              </a:prstGeom>
              <a:ln cap="rnd">
                <a:solidFill>
                  <a:srgbClr val="CAC0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Прямая соединительная линия 97"/>
              <p:cNvCxnSpPr/>
              <p:nvPr/>
            </p:nvCxnSpPr>
            <p:spPr>
              <a:xfrm flipH="1">
                <a:off x="2895318" y="4410596"/>
                <a:ext cx="144000" cy="0"/>
              </a:xfrm>
              <a:prstGeom prst="line">
                <a:avLst/>
              </a:prstGeom>
              <a:ln cap="rnd">
                <a:solidFill>
                  <a:srgbClr val="CAC0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Прямая соединительная линия 98"/>
              <p:cNvCxnSpPr/>
              <p:nvPr/>
            </p:nvCxnSpPr>
            <p:spPr>
              <a:xfrm>
                <a:off x="3039318" y="3402484"/>
                <a:ext cx="0" cy="1008112"/>
              </a:xfrm>
              <a:prstGeom prst="line">
                <a:avLst/>
              </a:prstGeom>
              <a:ln>
                <a:solidFill>
                  <a:srgbClr val="CAC0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2" name="TextBox 113"/>
          <p:cNvSpPr txBox="1"/>
          <p:nvPr/>
        </p:nvSpPr>
        <p:spPr>
          <a:xfrm>
            <a:off x="4038508" y="861366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dirty="0" smtClean="0">
                <a:solidFill>
                  <a:srgbClr val="565752"/>
                </a:solidFill>
              </a:rPr>
              <a:t>2010</a:t>
            </a:r>
          </a:p>
          <a:p>
            <a:pPr>
              <a:lnSpc>
                <a:spcPct val="150000"/>
              </a:lnSpc>
            </a:pPr>
            <a:r>
              <a:rPr lang="en-US" sz="800" b="1" dirty="0" smtClean="0">
                <a:solidFill>
                  <a:srgbClr val="565752"/>
                </a:solidFill>
              </a:rPr>
              <a:t>2008</a:t>
            </a:r>
            <a:endParaRPr lang="ru-RU" sz="800" b="1" dirty="0">
              <a:solidFill>
                <a:srgbClr val="565752"/>
              </a:solidFill>
            </a:endParaRPr>
          </a:p>
        </p:txBody>
      </p:sp>
      <p:sp>
        <p:nvSpPr>
          <p:cNvPr id="133" name="TextBox 93"/>
          <p:cNvSpPr txBox="1"/>
          <p:nvPr/>
        </p:nvSpPr>
        <p:spPr>
          <a:xfrm>
            <a:off x="4586104" y="9487164"/>
            <a:ext cx="256937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rgbClr val="565752"/>
                </a:solidFill>
              </a:rPr>
              <a:t>DIPLOME|</a:t>
            </a:r>
            <a:r>
              <a:rPr lang="en-US" sz="9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900" b="1" dirty="0" smtClean="0">
                <a:solidFill>
                  <a:srgbClr val="CAC08B"/>
                </a:solidFill>
              </a:rPr>
              <a:t>NOM DE L’ECOLE</a:t>
            </a:r>
          </a:p>
          <a:p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Décrivez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 les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spécialités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 de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cette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 formation :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vos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diplômes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, les options de la formation, </a:t>
            </a:r>
            <a:r>
              <a:rPr lang="en-GB" sz="800" dirty="0" err="1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etc</a:t>
            </a:r>
            <a:r>
              <a:rPr lang="en-GB" sz="800" dirty="0">
                <a:solidFill>
                  <a:schemeClr val="tx1">
                    <a:lumMod val="65000"/>
                    <a:lumOff val="35000"/>
                  </a:schemeClr>
                </a:solidFill>
                <a:ea typeface="Cambria"/>
                <a:cs typeface="Calibri"/>
              </a:rPr>
              <a:t>…</a:t>
            </a:r>
          </a:p>
        </p:txBody>
      </p:sp>
      <p:grpSp>
        <p:nvGrpSpPr>
          <p:cNvPr id="134" name="Группа 116"/>
          <p:cNvGrpSpPr/>
          <p:nvPr/>
        </p:nvGrpSpPr>
        <p:grpSpPr>
          <a:xfrm flipH="1">
            <a:off x="3818693" y="9476364"/>
            <a:ext cx="902008" cy="530519"/>
            <a:chOff x="6394867" y="6842685"/>
            <a:chExt cx="902008" cy="1008112"/>
          </a:xfrm>
        </p:grpSpPr>
        <p:cxnSp>
          <p:nvCxnSpPr>
            <p:cNvPr id="135" name="Прямая соединительная линия 94"/>
            <p:cNvCxnSpPr/>
            <p:nvPr/>
          </p:nvCxnSpPr>
          <p:spPr>
            <a:xfrm flipH="1">
              <a:off x="6535267" y="7350285"/>
              <a:ext cx="761608" cy="0"/>
            </a:xfrm>
            <a:prstGeom prst="line">
              <a:avLst/>
            </a:prstGeom>
            <a:ln>
              <a:solidFill>
                <a:srgbClr val="CAC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6" name="Группа 95"/>
            <p:cNvGrpSpPr/>
            <p:nvPr/>
          </p:nvGrpSpPr>
          <p:grpSpPr>
            <a:xfrm>
              <a:off x="6394867" y="6842685"/>
              <a:ext cx="144000" cy="1008112"/>
              <a:chOff x="2895318" y="3402484"/>
              <a:chExt cx="144000" cy="1008112"/>
            </a:xfrm>
          </p:grpSpPr>
          <p:cxnSp>
            <p:nvCxnSpPr>
              <p:cNvPr id="137" name="Прямая соединительная линия 96"/>
              <p:cNvCxnSpPr/>
              <p:nvPr/>
            </p:nvCxnSpPr>
            <p:spPr>
              <a:xfrm flipH="1">
                <a:off x="2895318" y="3402484"/>
                <a:ext cx="144000" cy="0"/>
              </a:xfrm>
              <a:prstGeom prst="line">
                <a:avLst/>
              </a:prstGeom>
              <a:ln cap="rnd">
                <a:solidFill>
                  <a:srgbClr val="CAC0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Прямая соединительная линия 97"/>
              <p:cNvCxnSpPr/>
              <p:nvPr/>
            </p:nvCxnSpPr>
            <p:spPr>
              <a:xfrm flipH="1">
                <a:off x="2895318" y="4410596"/>
                <a:ext cx="144000" cy="0"/>
              </a:xfrm>
              <a:prstGeom prst="line">
                <a:avLst/>
              </a:prstGeom>
              <a:ln cap="rnd">
                <a:solidFill>
                  <a:srgbClr val="CAC0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Прямая соединительная линия 98"/>
              <p:cNvCxnSpPr/>
              <p:nvPr/>
            </p:nvCxnSpPr>
            <p:spPr>
              <a:xfrm>
                <a:off x="3039318" y="3402484"/>
                <a:ext cx="0" cy="1008112"/>
              </a:xfrm>
              <a:prstGeom prst="line">
                <a:avLst/>
              </a:prstGeom>
              <a:ln>
                <a:solidFill>
                  <a:srgbClr val="CAC08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0" name="TextBox 113"/>
          <p:cNvSpPr txBox="1"/>
          <p:nvPr/>
        </p:nvSpPr>
        <p:spPr>
          <a:xfrm>
            <a:off x="4051893" y="9498163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dirty="0" smtClean="0">
                <a:solidFill>
                  <a:srgbClr val="565752"/>
                </a:solidFill>
              </a:rPr>
              <a:t>2010</a:t>
            </a:r>
          </a:p>
          <a:p>
            <a:pPr>
              <a:lnSpc>
                <a:spcPct val="150000"/>
              </a:lnSpc>
            </a:pPr>
            <a:r>
              <a:rPr lang="en-US" sz="800" b="1" dirty="0" smtClean="0">
                <a:solidFill>
                  <a:srgbClr val="565752"/>
                </a:solidFill>
              </a:rPr>
              <a:t>2008</a:t>
            </a:r>
            <a:endParaRPr lang="ru-RU" sz="800" b="1" dirty="0">
              <a:solidFill>
                <a:srgbClr val="5657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21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333</Words>
  <Application>Microsoft Macintosh PowerPoint</Application>
  <PresentationFormat>Personnalisé</PresentationFormat>
  <Paragraphs>53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Calibri</vt:lpstr>
      <vt:lpstr>Cambria</vt:lpstr>
      <vt:lpstr>Tahoma</vt:lpstr>
      <vt:lpstr>Arial</vt:lpstr>
      <vt:lpstr>Тема Office</vt:lpstr>
      <vt:lpstr>Présentation PowerPoint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Kotov</dc:creator>
  <cp:lastModifiedBy>Axel Maille</cp:lastModifiedBy>
  <cp:revision>24</cp:revision>
  <dcterms:created xsi:type="dcterms:W3CDTF">2016-06-23T12:34:36Z</dcterms:created>
  <dcterms:modified xsi:type="dcterms:W3CDTF">2016-07-25T12:11:41Z</dcterms:modified>
</cp:coreProperties>
</file>