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65752"/>
    <a:srgbClr val="CAC08B"/>
    <a:srgbClr val="7F8179"/>
    <a:srgbClr val="CAC09E"/>
    <a:srgbClr val="B6A9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20"/>
    <p:restoredTop sz="94586"/>
  </p:normalViewPr>
  <p:slideViewPr>
    <p:cSldViewPr>
      <p:cViewPr>
        <p:scale>
          <a:sx n="65" d="100"/>
          <a:sy n="65" d="100"/>
        </p:scale>
        <p:origin x="3048" y="112"/>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4" Type="http://schemas.openxmlformats.org/officeDocument/2006/relationships/viewProps" Target="viewProps.xml"/><Relationship Id="rId5" Type="http://schemas.openxmlformats.org/officeDocument/2006/relationships/theme" Target="theme/theme1.xml"/><Relationship Id="rId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gif"/><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jpe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Рисунок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48631" y="2396113"/>
            <a:ext cx="60960" cy="7885192"/>
          </a:xfrm>
          <a:prstGeom prst="rect">
            <a:avLst/>
          </a:prstGeom>
        </p:spPr>
      </p:pic>
      <p:sp>
        <p:nvSpPr>
          <p:cNvPr id="4" name="Прямоугольник с двумя скругленными противолежащими углами 3"/>
          <p:cNvSpPr/>
          <p:nvPr/>
        </p:nvSpPr>
        <p:spPr>
          <a:xfrm flipH="1" flipV="1">
            <a:off x="396255" y="306140"/>
            <a:ext cx="6768752" cy="1944216"/>
          </a:xfrm>
          <a:prstGeom prst="round2DiagRect">
            <a:avLst/>
          </a:prstGeom>
          <a:solidFill>
            <a:srgbClr val="5657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2745320" y="451897"/>
            <a:ext cx="4419687" cy="646331"/>
          </a:xfrm>
          <a:prstGeom prst="rect">
            <a:avLst/>
          </a:prstGeom>
          <a:noFill/>
        </p:spPr>
        <p:txBody>
          <a:bodyPr wrap="square" rtlCol="0">
            <a:spAutoFit/>
          </a:bodyPr>
          <a:lstStyle/>
          <a:p>
            <a:pPr algn="ctr"/>
            <a:r>
              <a:rPr lang="en-US" sz="3600" b="1" dirty="0" err="1" smtClean="0">
                <a:solidFill>
                  <a:srgbClr val="CAC08B"/>
                </a:solidFill>
                <a:latin typeface="Tahoma" panose="020B0604030504040204" pitchFamily="34" charset="0"/>
                <a:ea typeface="Tahoma" panose="020B0604030504040204" pitchFamily="34" charset="0"/>
                <a:cs typeface="Tahoma" panose="020B0604030504040204" pitchFamily="34" charset="0"/>
              </a:rPr>
              <a:t>Anthonie</a:t>
            </a:r>
            <a:r>
              <a:rPr lang="en-US" sz="3600" b="1" dirty="0" smtClean="0">
                <a:solidFill>
                  <a:srgbClr val="CAC08B"/>
                </a:solidFill>
                <a:latin typeface="Tahoma" panose="020B0604030504040204" pitchFamily="34" charset="0"/>
                <a:ea typeface="Tahoma" panose="020B0604030504040204" pitchFamily="34" charset="0"/>
                <a:cs typeface="Tahoma" panose="020B0604030504040204" pitchFamily="34" charset="0"/>
              </a:rPr>
              <a:t> James</a:t>
            </a:r>
            <a:endParaRPr lang="ru-RU" sz="3600" b="1" dirty="0">
              <a:solidFill>
                <a:srgbClr val="CAC08B"/>
              </a:solidFill>
              <a:latin typeface="Tahoma" panose="020B0604030504040204" pitchFamily="34" charset="0"/>
              <a:ea typeface="Tahoma" panose="020B0604030504040204" pitchFamily="34" charset="0"/>
              <a:cs typeface="Tahoma" panose="020B0604030504040204" pitchFamily="34" charset="0"/>
            </a:endParaRPr>
          </a:p>
        </p:txBody>
      </p:sp>
      <p:sp>
        <p:nvSpPr>
          <p:cNvPr id="7" name="TextBox 6"/>
          <p:cNvSpPr txBox="1"/>
          <p:nvPr/>
        </p:nvSpPr>
        <p:spPr>
          <a:xfrm>
            <a:off x="3517052" y="1109261"/>
            <a:ext cx="2876237" cy="276999"/>
          </a:xfrm>
          <a:prstGeom prst="rect">
            <a:avLst/>
          </a:prstGeom>
          <a:noFill/>
        </p:spPr>
        <p:txBody>
          <a:bodyPr wrap="none" rtlCol="0">
            <a:spAutoFit/>
          </a:bodyPr>
          <a:lstStyle/>
          <a:p>
            <a:pPr algn="ctr"/>
            <a:r>
              <a:rPr lang="en-US" sz="1200" dirty="0" err="1" smtClean="0">
                <a:solidFill>
                  <a:srgbClr val="CAC08B"/>
                </a:solidFill>
              </a:rPr>
              <a:t>Texte</a:t>
            </a:r>
            <a:r>
              <a:rPr lang="en-US" sz="1200" dirty="0" smtClean="0">
                <a:solidFill>
                  <a:srgbClr val="CAC08B"/>
                </a:solidFill>
              </a:rPr>
              <a:t> </a:t>
            </a:r>
            <a:r>
              <a:rPr lang="en-US" sz="1200" dirty="0" err="1" smtClean="0">
                <a:solidFill>
                  <a:srgbClr val="CAC08B"/>
                </a:solidFill>
              </a:rPr>
              <a:t>d’accroche</a:t>
            </a:r>
            <a:r>
              <a:rPr lang="en-US" sz="1200" dirty="0" smtClean="0">
                <a:solidFill>
                  <a:srgbClr val="CAC08B"/>
                </a:solidFill>
              </a:rPr>
              <a:t> / </a:t>
            </a:r>
            <a:r>
              <a:rPr lang="en-US" sz="1200" dirty="0" err="1" smtClean="0">
                <a:solidFill>
                  <a:srgbClr val="CAC08B"/>
                </a:solidFill>
              </a:rPr>
              <a:t>Titre</a:t>
            </a:r>
            <a:r>
              <a:rPr lang="en-US" sz="1200" dirty="0" smtClean="0">
                <a:solidFill>
                  <a:srgbClr val="CAC08B"/>
                </a:solidFill>
              </a:rPr>
              <a:t> du poste recherché</a:t>
            </a:r>
            <a:endParaRPr lang="ru-RU" sz="1200" dirty="0">
              <a:solidFill>
                <a:srgbClr val="CAC08B"/>
              </a:solidFill>
            </a:endParaRPr>
          </a:p>
        </p:txBody>
      </p:sp>
      <p:sp>
        <p:nvSpPr>
          <p:cNvPr id="17" name="TextBox 16"/>
          <p:cNvSpPr txBox="1"/>
          <p:nvPr/>
        </p:nvSpPr>
        <p:spPr>
          <a:xfrm>
            <a:off x="3354060" y="1792540"/>
            <a:ext cx="1348446" cy="284693"/>
          </a:xfrm>
          <a:prstGeom prst="rect">
            <a:avLst/>
          </a:prstGeom>
          <a:noFill/>
        </p:spPr>
        <p:txBody>
          <a:bodyPr wrap="none" rtlCol="0">
            <a:spAutoFit/>
          </a:bodyPr>
          <a:lstStyle/>
          <a:p>
            <a:r>
              <a:rPr lang="fr-FR" sz="1250" dirty="0" smtClean="0">
                <a:solidFill>
                  <a:srgbClr val="CAC08B"/>
                </a:solidFill>
              </a:rPr>
              <a:t>+33 6 01 02 03 04</a:t>
            </a:r>
            <a:endParaRPr lang="ru-RU" sz="1250" dirty="0">
              <a:solidFill>
                <a:srgbClr val="CAC08B"/>
              </a:solidFill>
            </a:endParaRPr>
          </a:p>
        </p:txBody>
      </p:sp>
      <p:sp>
        <p:nvSpPr>
          <p:cNvPr id="18" name="TextBox 17"/>
          <p:cNvSpPr txBox="1"/>
          <p:nvPr/>
        </p:nvSpPr>
        <p:spPr>
          <a:xfrm>
            <a:off x="5416063" y="1780998"/>
            <a:ext cx="1532920" cy="307777"/>
          </a:xfrm>
          <a:prstGeom prst="rect">
            <a:avLst/>
          </a:prstGeom>
          <a:noFill/>
        </p:spPr>
        <p:txBody>
          <a:bodyPr wrap="none" rtlCol="0">
            <a:spAutoFit/>
          </a:bodyPr>
          <a:lstStyle/>
          <a:p>
            <a:r>
              <a:rPr lang="en-US" sz="1400" dirty="0" smtClean="0">
                <a:solidFill>
                  <a:srgbClr val="CAC08B"/>
                </a:solidFill>
              </a:rPr>
              <a:t>ajames@mail.com</a:t>
            </a:r>
            <a:endParaRPr lang="ru-RU" sz="1400" dirty="0">
              <a:solidFill>
                <a:srgbClr val="CAC08B"/>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15486" y="1744386"/>
            <a:ext cx="381001" cy="381001"/>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2361" y="1498489"/>
            <a:ext cx="3974600" cy="60960"/>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42361" y="1744386"/>
            <a:ext cx="381001" cy="381001"/>
          </a:xfrm>
          <a:prstGeom prst="rect">
            <a:avLst/>
          </a:prstGeom>
        </p:spPr>
      </p:pic>
      <p:pic>
        <p:nvPicPr>
          <p:cNvPr id="5" name="Рисунок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4287" y="594172"/>
            <a:ext cx="1944000" cy="1944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grpSp>
        <p:nvGrpSpPr>
          <p:cNvPr id="45" name="Группа 44"/>
          <p:cNvGrpSpPr/>
          <p:nvPr/>
        </p:nvGrpSpPr>
        <p:grpSpPr>
          <a:xfrm>
            <a:off x="324247" y="8443044"/>
            <a:ext cx="3240360" cy="1944216"/>
            <a:chOff x="396255" y="8443044"/>
            <a:chExt cx="3240360" cy="1944216"/>
          </a:xfrm>
          <a:effectLst/>
        </p:grpSpPr>
        <p:sp>
          <p:nvSpPr>
            <p:cNvPr id="22" name="Прямоугольник с двумя скругленными противолежащими углами 21"/>
            <p:cNvSpPr/>
            <p:nvPr/>
          </p:nvSpPr>
          <p:spPr>
            <a:xfrm flipH="1" flipV="1">
              <a:off x="396255" y="8443044"/>
              <a:ext cx="3240360" cy="1944216"/>
            </a:xfrm>
            <a:prstGeom prst="round2DiagRect">
              <a:avLst/>
            </a:prstGeom>
            <a:solidFill>
              <a:srgbClr val="56575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57356" y="8532000"/>
              <a:ext cx="1742785" cy="369332"/>
            </a:xfrm>
            <a:prstGeom prst="rect">
              <a:avLst/>
            </a:prstGeom>
            <a:noFill/>
          </p:spPr>
          <p:txBody>
            <a:bodyPr wrap="none" rtlCol="0">
              <a:spAutoFit/>
            </a:bodyPr>
            <a:lstStyle/>
            <a:p>
              <a:r>
                <a:rPr lang="en-US" b="1" dirty="0" smtClean="0">
                  <a:solidFill>
                    <a:srgbClr val="CAC08B"/>
                  </a:solidFill>
                  <a:latin typeface="Tahoma" panose="020B0604030504040204" pitchFamily="34" charset="0"/>
                  <a:ea typeface="Tahoma" panose="020B0604030504040204" pitchFamily="34" charset="0"/>
                  <a:cs typeface="Tahoma" panose="020B0604030504040204" pitchFamily="34" charset="0"/>
                </a:rPr>
                <a:t>MON RESEAU</a:t>
              </a:r>
              <a:endParaRPr lang="ru-RU" b="1" dirty="0">
                <a:solidFill>
                  <a:srgbClr val="CAC08B"/>
                </a:solidFill>
                <a:latin typeface="Tahoma" panose="020B0604030504040204" pitchFamily="34" charset="0"/>
                <a:ea typeface="Tahoma" panose="020B0604030504040204" pitchFamily="34" charset="0"/>
                <a:cs typeface="Tahoma" panose="020B0604030504040204" pitchFamily="34" charset="0"/>
              </a:endParaRPr>
            </a:p>
          </p:txBody>
        </p:sp>
        <p:pic>
          <p:nvPicPr>
            <p:cNvPr id="23" name="Рисунок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8352" y="9009132"/>
              <a:ext cx="324000" cy="324000"/>
            </a:xfrm>
            <a:prstGeom prst="rect">
              <a:avLst/>
            </a:prstGeom>
          </p:spPr>
        </p:pic>
        <p:pic>
          <p:nvPicPr>
            <p:cNvPr id="24" name="Рисунок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352" y="9934251"/>
              <a:ext cx="324000" cy="324000"/>
            </a:xfrm>
            <a:prstGeom prst="rect">
              <a:avLst/>
            </a:prstGeom>
          </p:spPr>
        </p:pic>
        <p:pic>
          <p:nvPicPr>
            <p:cNvPr id="25" name="Рисунок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8352" y="9471691"/>
              <a:ext cx="324000" cy="324000"/>
            </a:xfrm>
            <a:prstGeom prst="rect">
              <a:avLst/>
            </a:prstGeom>
          </p:spPr>
        </p:pic>
        <p:pic>
          <p:nvPicPr>
            <p:cNvPr id="26" name="Рисунок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183596" y="9471691"/>
              <a:ext cx="324000" cy="324000"/>
            </a:xfrm>
            <a:prstGeom prst="rect">
              <a:avLst/>
            </a:prstGeom>
          </p:spPr>
        </p:pic>
        <p:pic>
          <p:nvPicPr>
            <p:cNvPr id="27" name="Рисунок 2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183596" y="9934251"/>
              <a:ext cx="324000" cy="324000"/>
            </a:xfrm>
            <a:prstGeom prst="rect">
              <a:avLst/>
            </a:prstGeom>
          </p:spPr>
        </p:pic>
        <p:pic>
          <p:nvPicPr>
            <p:cNvPr id="28" name="Рисунок 2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183596" y="9009132"/>
              <a:ext cx="324000" cy="324000"/>
            </a:xfrm>
            <a:prstGeom prst="rect">
              <a:avLst/>
            </a:prstGeom>
          </p:spPr>
        </p:pic>
        <p:sp>
          <p:nvSpPr>
            <p:cNvPr id="29" name="TextBox 28"/>
            <p:cNvSpPr txBox="1"/>
            <p:nvPr/>
          </p:nvSpPr>
          <p:spPr>
            <a:xfrm>
              <a:off x="929885" y="9025623"/>
              <a:ext cx="906530" cy="276999"/>
            </a:xfrm>
            <a:prstGeom prst="rect">
              <a:avLst/>
            </a:prstGeom>
            <a:noFill/>
          </p:spPr>
          <p:txBody>
            <a:bodyPr wrap="none" rtlCol="0">
              <a:spAutoFit/>
            </a:bodyPr>
            <a:lstStyle/>
            <a:p>
              <a:r>
                <a:rPr lang="en-US" sz="1200" dirty="0" err="1" smtClean="0">
                  <a:solidFill>
                    <a:srgbClr val="CAC08B"/>
                  </a:solidFill>
                </a:rPr>
                <a:t>anthyjames</a:t>
              </a:r>
              <a:endParaRPr lang="ru-RU" sz="1200" dirty="0">
                <a:solidFill>
                  <a:srgbClr val="CAC08B"/>
                </a:solidFill>
              </a:endParaRPr>
            </a:p>
          </p:txBody>
        </p:sp>
        <p:sp>
          <p:nvSpPr>
            <p:cNvPr id="30" name="TextBox 29"/>
            <p:cNvSpPr txBox="1"/>
            <p:nvPr/>
          </p:nvSpPr>
          <p:spPr>
            <a:xfrm>
              <a:off x="929885" y="9488182"/>
              <a:ext cx="630301" cy="276999"/>
            </a:xfrm>
            <a:prstGeom prst="rect">
              <a:avLst/>
            </a:prstGeom>
            <a:noFill/>
          </p:spPr>
          <p:txBody>
            <a:bodyPr wrap="none" rtlCol="0">
              <a:spAutoFit/>
            </a:bodyPr>
            <a:lstStyle/>
            <a:p>
              <a:r>
                <a:rPr lang="en-US" sz="1200" dirty="0" err="1" smtClean="0">
                  <a:solidFill>
                    <a:srgbClr val="CAC08B"/>
                  </a:solidFill>
                </a:rPr>
                <a:t>ajames</a:t>
              </a:r>
              <a:endParaRPr lang="ru-RU" sz="1200" dirty="0">
                <a:solidFill>
                  <a:srgbClr val="CAC08B"/>
                </a:solidFill>
              </a:endParaRPr>
            </a:p>
          </p:txBody>
        </p:sp>
        <p:sp>
          <p:nvSpPr>
            <p:cNvPr id="31" name="TextBox 30"/>
            <p:cNvSpPr txBox="1"/>
            <p:nvPr/>
          </p:nvSpPr>
          <p:spPr>
            <a:xfrm>
              <a:off x="929885" y="9950742"/>
              <a:ext cx="733406" cy="276999"/>
            </a:xfrm>
            <a:prstGeom prst="rect">
              <a:avLst/>
            </a:prstGeom>
            <a:noFill/>
          </p:spPr>
          <p:txBody>
            <a:bodyPr wrap="none" rtlCol="0">
              <a:spAutoFit/>
            </a:bodyPr>
            <a:lstStyle/>
            <a:p>
              <a:r>
                <a:rPr lang="en-US" sz="1200" dirty="0" err="1" smtClean="0">
                  <a:solidFill>
                    <a:srgbClr val="CAC08B"/>
                  </a:solidFill>
                </a:rPr>
                <a:t>anthonyj</a:t>
              </a:r>
              <a:endParaRPr lang="ru-RU" sz="1200" dirty="0">
                <a:solidFill>
                  <a:srgbClr val="CAC08B"/>
                </a:solidFill>
              </a:endParaRPr>
            </a:p>
          </p:txBody>
        </p:sp>
        <p:sp>
          <p:nvSpPr>
            <p:cNvPr id="32" name="TextBox 31"/>
            <p:cNvSpPr txBox="1"/>
            <p:nvPr/>
          </p:nvSpPr>
          <p:spPr>
            <a:xfrm>
              <a:off x="2514061" y="9488182"/>
              <a:ext cx="733406" cy="276999"/>
            </a:xfrm>
            <a:prstGeom prst="rect">
              <a:avLst/>
            </a:prstGeom>
            <a:noFill/>
          </p:spPr>
          <p:txBody>
            <a:bodyPr wrap="none" rtlCol="0">
              <a:spAutoFit/>
            </a:bodyPr>
            <a:lstStyle/>
            <a:p>
              <a:r>
                <a:rPr lang="en-US" sz="1200" dirty="0" err="1" smtClean="0">
                  <a:solidFill>
                    <a:srgbClr val="CAC08B"/>
                  </a:solidFill>
                </a:rPr>
                <a:t>anthonyj</a:t>
              </a:r>
              <a:endParaRPr lang="ru-RU" sz="1200" dirty="0">
                <a:solidFill>
                  <a:srgbClr val="CAC08B"/>
                </a:solidFill>
              </a:endParaRPr>
            </a:p>
          </p:txBody>
        </p:sp>
        <p:sp>
          <p:nvSpPr>
            <p:cNvPr id="33" name="TextBox 32"/>
            <p:cNvSpPr txBox="1"/>
            <p:nvPr/>
          </p:nvSpPr>
          <p:spPr>
            <a:xfrm>
              <a:off x="2514061" y="9950742"/>
              <a:ext cx="906530" cy="276999"/>
            </a:xfrm>
            <a:prstGeom prst="rect">
              <a:avLst/>
            </a:prstGeom>
            <a:noFill/>
          </p:spPr>
          <p:txBody>
            <a:bodyPr wrap="none" rtlCol="0">
              <a:spAutoFit/>
            </a:bodyPr>
            <a:lstStyle/>
            <a:p>
              <a:r>
                <a:rPr lang="en-US" sz="1200" dirty="0" err="1" smtClean="0">
                  <a:solidFill>
                    <a:srgbClr val="CAC08B"/>
                  </a:solidFill>
                </a:rPr>
                <a:t>anthyjames</a:t>
              </a:r>
              <a:endParaRPr lang="ru-RU" sz="1200" dirty="0">
                <a:solidFill>
                  <a:srgbClr val="CAC08B"/>
                </a:solidFill>
              </a:endParaRPr>
            </a:p>
          </p:txBody>
        </p:sp>
        <p:sp>
          <p:nvSpPr>
            <p:cNvPr id="34" name="TextBox 33"/>
            <p:cNvSpPr txBox="1"/>
            <p:nvPr/>
          </p:nvSpPr>
          <p:spPr>
            <a:xfrm>
              <a:off x="2514061" y="9025623"/>
              <a:ext cx="630301" cy="276999"/>
            </a:xfrm>
            <a:prstGeom prst="rect">
              <a:avLst/>
            </a:prstGeom>
            <a:noFill/>
          </p:spPr>
          <p:txBody>
            <a:bodyPr wrap="none" rtlCol="0">
              <a:spAutoFit/>
            </a:bodyPr>
            <a:lstStyle/>
            <a:p>
              <a:r>
                <a:rPr lang="en-US" sz="1200" dirty="0" err="1" smtClean="0">
                  <a:solidFill>
                    <a:srgbClr val="CAC08B"/>
                  </a:solidFill>
                </a:rPr>
                <a:t>ajames</a:t>
              </a:r>
              <a:endParaRPr lang="ru-RU" sz="1200" dirty="0">
                <a:solidFill>
                  <a:srgbClr val="CAC08B"/>
                </a:solidFill>
              </a:endParaRPr>
            </a:p>
          </p:txBody>
        </p:sp>
      </p:grpSp>
      <p:sp>
        <p:nvSpPr>
          <p:cNvPr id="101" name="ZoneTexte 100"/>
          <p:cNvSpPr txBox="1"/>
          <p:nvPr/>
        </p:nvSpPr>
        <p:spPr>
          <a:xfrm>
            <a:off x="628007" y="3083110"/>
            <a:ext cx="2720576" cy="1384995"/>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102" name="ZoneTexte 101"/>
          <p:cNvSpPr txBox="1"/>
          <p:nvPr/>
        </p:nvSpPr>
        <p:spPr>
          <a:xfrm>
            <a:off x="4009639" y="3485030"/>
            <a:ext cx="3155368" cy="5693866"/>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03" name="ZoneTexte 102"/>
          <p:cNvSpPr txBox="1"/>
          <p:nvPr/>
        </p:nvSpPr>
        <p:spPr>
          <a:xfrm>
            <a:off x="4009639" y="2808157"/>
            <a:ext cx="3155368" cy="523220"/>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04" name="Image 103" descr="signature_scan.gif"/>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587323" y="9183645"/>
            <a:ext cx="1574801" cy="1049867"/>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TotalTime>
  <Words>194</Words>
  <Application>Microsoft Macintosh PowerPoint</Application>
  <PresentationFormat>Personnalisé</PresentationFormat>
  <Paragraphs>23</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Tahoma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25</cp:revision>
  <dcterms:created xsi:type="dcterms:W3CDTF">2016-06-23T12:34:36Z</dcterms:created>
  <dcterms:modified xsi:type="dcterms:W3CDTF">2016-08-10T20:03:44Z</dcterms:modified>
</cp:coreProperties>
</file>