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</p:sldIdLst>
  <p:sldSz cx="7559675" cy="1069181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75F"/>
    <a:srgbClr val="61C3C7"/>
    <a:srgbClr val="8EEFF4"/>
    <a:srgbClr val="84D7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34"/>
  </p:normalViewPr>
  <p:slideViewPr>
    <p:cSldViewPr snapToGrid="0" snapToObjects="1">
      <p:cViewPr varScale="1">
        <p:scale>
          <a:sx n="79" d="100"/>
          <a:sy n="79" d="100"/>
        </p:scale>
        <p:origin x="344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32A75-B273-4A46-A983-F684874C6E74}" type="datetimeFigureOut">
              <a:rPr lang="fr-FR" smtClean="0"/>
              <a:t>03/08/2022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E8877-DDBC-2245-B4C3-33E110F918F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799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reeruncv.com/lettre-de-motivation/?utm_source=Document&amp;utm_medium=Link&amp;utm_campaign=Doc_CV_PTT" TargetMode="External"/><Relationship Id="rId3" Type="http://schemas.openxmlformats.org/officeDocument/2006/relationships/hyperlink" Target="https://www.creeruncv.com/conseils/lexperience-profesionnelle-sur-le-cv/?utm_source=Document&amp;utm_medium=Link&amp;utm_campaign=Doc_CV_PTT" TargetMode="External"/><Relationship Id="rId7" Type="http://schemas.openxmlformats.org/officeDocument/2006/relationships/hyperlink" Target="https://www.creeruncv.com/conseils/recrutement/?utm_source=Document&amp;utm_medium=Link&amp;utm_campaign=Doc_CV_PTT" TargetMode="External"/><Relationship Id="rId2" Type="http://schemas.openxmlformats.org/officeDocument/2006/relationships/hyperlink" Target="https://www.creeruncv.com/conseils/le-titre-du-cv/?utm_source=Document&amp;utm_medium=Link&amp;utm_campaign=Doc_CV_PT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reeruncv.com/conseils/icones-pour-cv/?utm_source=Document&amp;utm_medium=Link&amp;utm_campaign=Doc_CV_PTT" TargetMode="External"/><Relationship Id="rId11" Type="http://schemas.openxmlformats.org/officeDocument/2006/relationships/hyperlink" Target="https://www.creeruncv.com/conseils/lettre-de-motivation/?utm_source=Document&amp;utm_medium=Link&amp;utm_campaign=Doc_CV_PTT" TargetMode="External"/><Relationship Id="rId5" Type="http://schemas.openxmlformats.org/officeDocument/2006/relationships/hyperlink" Target="https://www.creeruncv.com/conseils/faire-un-cv-conseils-pratiques/?utm_source=Document&amp;utm_medium=Link&amp;utm_campaign=Doc_CV_PTT" TargetMode="External"/><Relationship Id="rId10" Type="http://schemas.openxmlformats.org/officeDocument/2006/relationships/hyperlink" Target="https://www.creeruncv.com/modele-de-lettre/?utm_source=Document&amp;utm_medium=Link&amp;utm_campaign=Doc_CV_PTT" TargetMode="External"/><Relationship Id="rId4" Type="http://schemas.openxmlformats.org/officeDocument/2006/relationships/hyperlink" Target="https://www.creeruncv.com/conseils/laccroche-du-cv/?utm_source=Document&amp;utm_medium=Link&amp;utm_campaign=Doc_CV_PTT" TargetMode="External"/><Relationship Id="rId9" Type="http://schemas.openxmlformats.org/officeDocument/2006/relationships/hyperlink" Target="https://www.creeruncv.com/modele-de-lettr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1801640" y="672858"/>
            <a:ext cx="3575716" cy="704356"/>
          </a:xfrm>
          <a:prstGeom prst="rect">
            <a:avLst/>
          </a:prstGeom>
          <a:solidFill>
            <a:srgbClr val="FF6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07" r="10762"/>
          <a:stretch/>
        </p:blipFill>
        <p:spPr>
          <a:xfrm>
            <a:off x="217282" y="364332"/>
            <a:ext cx="1964601" cy="2025765"/>
          </a:xfrm>
          <a:prstGeom prst="ellipse">
            <a:avLst/>
          </a:prstGeom>
          <a:ln>
            <a:solidFill>
              <a:schemeClr val="bg1"/>
            </a:solidFill>
          </a:ln>
        </p:spPr>
      </p:pic>
      <p:sp>
        <p:nvSpPr>
          <p:cNvPr id="13" name="TextBox 203"/>
          <p:cNvSpPr txBox="1"/>
          <p:nvPr/>
        </p:nvSpPr>
        <p:spPr>
          <a:xfrm>
            <a:off x="5999265" y="1042541"/>
            <a:ext cx="16663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latin typeface="Lato" panose="020F0502020204030203" pitchFamily="34" charset="0"/>
                <a:cs typeface="Lato" panose="020F0502020204030203" pitchFamily="34" charset="0"/>
              </a:rPr>
              <a:t>mail@mail.com</a:t>
            </a:r>
            <a:endParaRPr lang="en-GB" sz="1000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4" name="TextBox 204"/>
          <p:cNvSpPr txBox="1"/>
          <p:nvPr/>
        </p:nvSpPr>
        <p:spPr>
          <a:xfrm>
            <a:off x="5999265" y="672858"/>
            <a:ext cx="109440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Lato" panose="020F0502020204030203" pitchFamily="34" charset="0"/>
                <a:cs typeface="Lato" panose="020F0502020204030203" pitchFamily="34" charset="0"/>
              </a:rPr>
              <a:t>01.02.03.04.05</a:t>
            </a:r>
          </a:p>
        </p:txBody>
      </p:sp>
      <p:sp>
        <p:nvSpPr>
          <p:cNvPr id="15" name="TextBox 205"/>
          <p:cNvSpPr txBox="1"/>
          <p:nvPr/>
        </p:nvSpPr>
        <p:spPr>
          <a:xfrm>
            <a:off x="6011016" y="1873670"/>
            <a:ext cx="16925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err="1">
                <a:latin typeface="Lato" panose="020F0502020204030203" pitchFamily="34" charset="0"/>
                <a:cs typeface="Lato" panose="020F0502020204030203" pitchFamily="34" charset="0"/>
              </a:rPr>
              <a:t>LinkedIn.com</a:t>
            </a:r>
            <a:r>
              <a:rPr lang="en-GB" sz="1000" dirty="0">
                <a:latin typeface="Lato" panose="020F0502020204030203" pitchFamily="34" charset="0"/>
                <a:cs typeface="Lato" panose="020F0502020204030203" pitchFamily="34" charset="0"/>
              </a:rPr>
              <a:t>/</a:t>
            </a:r>
            <a:r>
              <a:rPr lang="en-GB" sz="1000" dirty="0" err="1">
                <a:latin typeface="Lato" panose="020F0502020204030203" pitchFamily="34" charset="0"/>
                <a:cs typeface="Lato" panose="020F0502020204030203" pitchFamily="34" charset="0"/>
              </a:rPr>
              <a:t>moi</a:t>
            </a:r>
            <a:endParaRPr lang="en-GB" sz="1000" dirty="0">
              <a:latin typeface="Lato" panose="020F0502020204030203" pitchFamily="34" charset="0"/>
              <a:cs typeface="Lato" panose="020F0502020204030203" pitchFamily="34" charset="0"/>
            </a:endParaRPr>
          </a:p>
        </p:txBody>
      </p:sp>
      <p:sp>
        <p:nvSpPr>
          <p:cNvPr id="16" name="TextBox 206"/>
          <p:cNvSpPr txBox="1"/>
          <p:nvPr/>
        </p:nvSpPr>
        <p:spPr>
          <a:xfrm>
            <a:off x="6011016" y="1414868"/>
            <a:ext cx="1696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Lato" panose="020F0502020204030203" pitchFamily="34" charset="0"/>
                <a:cs typeface="Lato" panose="020F0502020204030203" pitchFamily="34" charset="0"/>
              </a:rPr>
              <a:t>12 rue de la </a:t>
            </a:r>
            <a:r>
              <a:rPr lang="en-GB" sz="1000" dirty="0" err="1">
                <a:latin typeface="Lato" panose="020F0502020204030203" pitchFamily="34" charset="0"/>
                <a:cs typeface="Lato" panose="020F0502020204030203" pitchFamily="34" charset="0"/>
              </a:rPr>
              <a:t>Réussite</a:t>
            </a:r>
            <a:br>
              <a:rPr lang="en-GB" sz="1000" dirty="0">
                <a:latin typeface="Lato" panose="020F0502020204030203" pitchFamily="34" charset="0"/>
                <a:cs typeface="Lato" panose="020F0502020204030203" pitchFamily="34" charset="0"/>
              </a:rPr>
            </a:br>
            <a:r>
              <a:rPr lang="en-GB" sz="1000" dirty="0">
                <a:latin typeface="Lato" panose="020F0502020204030203" pitchFamily="34" charset="0"/>
                <a:cs typeface="Lato" panose="020F0502020204030203" pitchFamily="34" charset="0"/>
              </a:rPr>
              <a:t>75012 Paris</a:t>
            </a:r>
          </a:p>
        </p:txBody>
      </p:sp>
      <p:pic>
        <p:nvPicPr>
          <p:cNvPr id="17" name="Picture 2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3400" y="1874347"/>
            <a:ext cx="295159" cy="295159"/>
          </a:xfrm>
          <a:prstGeom prst="rect">
            <a:avLst/>
          </a:prstGeom>
        </p:spPr>
      </p:pic>
      <p:pic>
        <p:nvPicPr>
          <p:cNvPr id="18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623" y="1032296"/>
            <a:ext cx="279210" cy="279210"/>
          </a:xfrm>
          <a:prstGeom prst="rect">
            <a:avLst/>
          </a:prstGeom>
        </p:spPr>
      </p:pic>
      <p:pic>
        <p:nvPicPr>
          <p:cNvPr id="19" name="Picture 2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606" y="667834"/>
            <a:ext cx="251245" cy="251245"/>
          </a:xfrm>
          <a:prstGeom prst="rect">
            <a:avLst/>
          </a:prstGeom>
        </p:spPr>
      </p:pic>
      <p:pic>
        <p:nvPicPr>
          <p:cNvPr id="2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9623" y="1458416"/>
            <a:ext cx="302713" cy="302713"/>
          </a:xfrm>
          <a:prstGeom prst="rect">
            <a:avLst/>
          </a:prstGeom>
        </p:spPr>
      </p:pic>
      <p:cxnSp>
        <p:nvCxnSpPr>
          <p:cNvPr id="21" name="Straight Connector 123"/>
          <p:cNvCxnSpPr/>
          <p:nvPr/>
        </p:nvCxnSpPr>
        <p:spPr>
          <a:xfrm rot="5400000">
            <a:off x="4197447" y="1544241"/>
            <a:ext cx="2361406" cy="158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8"/>
          <p:cNvSpPr/>
          <p:nvPr/>
        </p:nvSpPr>
        <p:spPr>
          <a:xfrm>
            <a:off x="2080727" y="1464132"/>
            <a:ext cx="318838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tabLst>
                <a:tab pos="723900" algn="l"/>
                <a:tab pos="1447800" algn="l"/>
                <a:tab pos="2171700" algn="l"/>
              </a:tabLst>
            </a:pPr>
            <a:r>
              <a:rPr lang="fr-FR" sz="1000" dirty="0"/>
              <a:t>Décrivez en quelques lignes vos compétences clés pour le poste et vos objectifs de carrière. Vous pouvez les mettre en forme à l’aide de puces ou les laisser sous forme de texte plein.  Cet espace peut servir de début d’introduction à votre lettre de motivation soyez précis, imaginatif et mettez en valeur votre potentiel professionnel.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658056" y="827097"/>
            <a:ext cx="44905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2400" dirty="0">
                <a:solidFill>
                  <a:schemeClr val="bg1"/>
                </a:solidFill>
                <a:latin typeface="Antonio" charset="0"/>
                <a:ea typeface="Antonio" charset="0"/>
                <a:cs typeface="Antonio" charset="0"/>
              </a:rPr>
              <a:t>Titre du poste recherché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886836" y="51277"/>
            <a:ext cx="449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4000" dirty="0">
                <a:latin typeface="Antonio" charset="0"/>
                <a:ea typeface="Antonio" charset="0"/>
                <a:cs typeface="Antonio" charset="0"/>
              </a:rPr>
              <a:t>Yohan BENASSI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2746902"/>
            <a:ext cx="7562850" cy="7944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7" name="Tableau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203751"/>
              </p:ext>
            </p:extLst>
          </p:nvPr>
        </p:nvGraphicFramePr>
        <p:xfrm>
          <a:off x="318010" y="3116585"/>
          <a:ext cx="4091028" cy="38557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910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13131">
                <a:tc>
                  <a:txBody>
                    <a:bodyPr/>
                    <a:lstStyle/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  <a:latin typeface="Antonio" charset="0"/>
                          <a:ea typeface="Antonio" charset="0"/>
                          <a:cs typeface="Antonio" charset="0"/>
                        </a:rPr>
                        <a:t>EXPERIENCES PROFESSIONNELLES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b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</a:b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NOM ENTREPRISE </a:t>
                      </a:r>
                      <a:r>
                        <a:rPr lang="en-US" sz="1100" b="1" kern="1200" dirty="0">
                          <a:solidFill>
                            <a:srgbClr val="61C3C7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| 2010 – 2013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Titre du poste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et les résultats que vous avez obtenu. N’hésitez pas à les quantifier.</a:t>
                      </a:r>
                    </a:p>
                    <a:p>
                      <a:pPr algn="l"/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NOM ENTREPRISE </a:t>
                      </a:r>
                      <a:r>
                        <a:rPr lang="en-US" sz="1100" kern="1200" dirty="0">
                          <a:solidFill>
                            <a:srgbClr val="61C3C7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| 2010 – 2013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Titre du poste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et les résultats que vous avez obtenu. N’hésitez pas à les quantifier.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Times New Roman"/>
                      </a:endParaRPr>
                    </a:p>
                    <a:p>
                      <a:pPr algn="l"/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NOM ENTREPRISE </a:t>
                      </a:r>
                      <a:r>
                        <a:rPr lang="en-US" sz="1100" kern="1200" dirty="0">
                          <a:solidFill>
                            <a:srgbClr val="61C3C7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| 2010 – 2013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Titre du poste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kern="1200" baseline="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 et les résultats que vous avez obtenu. N’hésitez pas à les quantifier.</a:t>
                      </a:r>
                      <a:endParaRPr lang="fr-FR" sz="11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cs typeface="Times New Roman"/>
                      </a:endParaRPr>
                    </a:p>
                    <a:p>
                      <a:pPr algn="l"/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28" name="Tableau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710347"/>
              </p:ext>
            </p:extLst>
          </p:nvPr>
        </p:nvGraphicFramePr>
        <p:xfrm>
          <a:off x="4593866" y="3116585"/>
          <a:ext cx="2729934" cy="3352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299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fr-FR" sz="2000" dirty="0">
                          <a:solidFill>
                            <a:schemeClr val="tx1"/>
                          </a:solidFill>
                          <a:latin typeface="Antonio" charset="0"/>
                          <a:ea typeface="Antonio" charset="0"/>
                          <a:cs typeface="Antonio" charset="0"/>
                        </a:rPr>
                        <a:t>FORMATIONS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b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 Black"/>
                        </a:rPr>
                      </a:b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NOM DE LA FORMATION </a:t>
                      </a:r>
                      <a:r>
                        <a:rPr lang="en-US" sz="1100" b="1" kern="1200" dirty="0">
                          <a:solidFill>
                            <a:srgbClr val="61C3C7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| 2010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Nom du diplôme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Décrivez les spécialités de cette formation : diplômes, options de la formation, etc…</a:t>
                      </a:r>
                    </a:p>
                    <a:p>
                      <a:pPr algn="l"/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NOM DE LA FORMATION </a:t>
                      </a:r>
                      <a:r>
                        <a:rPr lang="en-US" sz="1100" b="1" kern="1200" dirty="0">
                          <a:solidFill>
                            <a:srgbClr val="61C3C7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| 2010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Nom du diplôme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Décrivez les spécialités de cette formation : diplômes, options de la formation, etc…</a:t>
                      </a:r>
                    </a:p>
                    <a:p>
                      <a:pPr algn="l"/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NOM DE LA FORMATION </a:t>
                      </a:r>
                      <a:r>
                        <a:rPr lang="en-US" sz="1100" b="1" kern="1200" dirty="0">
                          <a:solidFill>
                            <a:srgbClr val="61C3C7"/>
                          </a:solidFill>
                          <a:effectLst/>
                          <a:latin typeface="Antonio" charset="0"/>
                          <a:ea typeface="Antonio" charset="0"/>
                          <a:cs typeface="Antonio" charset="0"/>
                        </a:rPr>
                        <a:t>| 2010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Nom du diplôme</a:t>
                      </a:r>
                    </a:p>
                    <a:p>
                      <a:pPr algn="l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Décrivez les spécialités de cette formation : diplômes, options de la formation, etc…</a:t>
                      </a:r>
                    </a:p>
                    <a:p>
                      <a:pPr algn="l"/>
                      <a:endParaRPr lang="fr-FR" sz="1100" dirty="0">
                        <a:solidFill>
                          <a:schemeClr val="tx1"/>
                        </a:solidFill>
                        <a:effectLst/>
                        <a:latin typeface="+mn-lt"/>
                        <a:cs typeface="Times New Roman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30" name="Connecteur droit 29"/>
          <p:cNvCxnSpPr/>
          <p:nvPr/>
        </p:nvCxnSpPr>
        <p:spPr>
          <a:xfrm>
            <a:off x="0" y="6972305"/>
            <a:ext cx="7562850" cy="0"/>
          </a:xfrm>
          <a:prstGeom prst="line">
            <a:avLst/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150"/>
          <p:cNvSpPr txBox="1"/>
          <p:nvPr/>
        </p:nvSpPr>
        <p:spPr>
          <a:xfrm>
            <a:off x="367647" y="7173796"/>
            <a:ext cx="1631779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2000" dirty="0">
                <a:solidFill>
                  <a:schemeClr val="tx1"/>
                </a:solidFill>
                <a:latin typeface="Antonio" charset="0"/>
                <a:ea typeface="Antonio" charset="0"/>
                <a:cs typeface="Antonio" charset="0"/>
              </a:rPr>
              <a:t>COMPETENCES</a:t>
            </a:r>
            <a:endParaRPr lang="en-US" sz="2000" dirty="0"/>
          </a:p>
        </p:txBody>
      </p:sp>
      <p:sp>
        <p:nvSpPr>
          <p:cNvPr id="32" name="TextBox 152"/>
          <p:cNvSpPr txBox="1"/>
          <p:nvPr/>
        </p:nvSpPr>
        <p:spPr>
          <a:xfrm>
            <a:off x="367647" y="7592683"/>
            <a:ext cx="1066800" cy="13563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PHOTOSHOP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ILLUSTRATOR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FIREWORKS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DREAMWEAVER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INDESIGN</a:t>
            </a:r>
          </a:p>
        </p:txBody>
      </p:sp>
      <p:cxnSp>
        <p:nvCxnSpPr>
          <p:cNvPr id="33" name="Straight Connector 193"/>
          <p:cNvCxnSpPr/>
          <p:nvPr/>
        </p:nvCxnSpPr>
        <p:spPr>
          <a:xfrm>
            <a:off x="393047" y="7543499"/>
            <a:ext cx="38862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1507143" y="7661757"/>
            <a:ext cx="2772104" cy="1681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459846" y="7660963"/>
            <a:ext cx="2115553" cy="1681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1507143" y="7948618"/>
            <a:ext cx="2772104" cy="1681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1459846" y="7947824"/>
            <a:ext cx="2362201" cy="1681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1507143" y="8222938"/>
            <a:ext cx="2772104" cy="1681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459846" y="8222144"/>
            <a:ext cx="1524001" cy="1681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1507143" y="8489638"/>
            <a:ext cx="2772104" cy="1681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1459846" y="8488844"/>
            <a:ext cx="2438401" cy="1681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1507143" y="8771578"/>
            <a:ext cx="2772104" cy="1681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459846" y="8770784"/>
            <a:ext cx="1905001" cy="1681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0"/>
          <p:cNvSpPr txBox="1"/>
          <p:nvPr/>
        </p:nvSpPr>
        <p:spPr>
          <a:xfrm>
            <a:off x="4629149" y="7175222"/>
            <a:ext cx="1143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>
                <a:latin typeface="Antonio" charset="0"/>
                <a:ea typeface="Antonio" charset="0"/>
                <a:cs typeface="Antonio" charset="0"/>
              </a:rPr>
              <a:t>LANGUES</a:t>
            </a:r>
          </a:p>
        </p:txBody>
      </p:sp>
      <p:cxnSp>
        <p:nvCxnSpPr>
          <p:cNvPr id="46" name="Straight Connector 118"/>
          <p:cNvCxnSpPr/>
          <p:nvPr/>
        </p:nvCxnSpPr>
        <p:spPr>
          <a:xfrm>
            <a:off x="4597553" y="7553452"/>
            <a:ext cx="2349193" cy="1588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212"/>
          <p:cNvSpPr/>
          <p:nvPr/>
        </p:nvSpPr>
        <p:spPr>
          <a:xfrm>
            <a:off x="4552950" y="7696859"/>
            <a:ext cx="838200" cy="838200"/>
          </a:xfrm>
          <a:prstGeom prst="ellipse">
            <a:avLst/>
          </a:prstGeom>
          <a:solidFill>
            <a:srgbClr val="FF6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213"/>
          <p:cNvSpPr/>
          <p:nvPr/>
        </p:nvSpPr>
        <p:spPr>
          <a:xfrm>
            <a:off x="5469003" y="7702382"/>
            <a:ext cx="838200" cy="838200"/>
          </a:xfrm>
          <a:prstGeom prst="ellipse">
            <a:avLst/>
          </a:prstGeom>
          <a:solidFill>
            <a:srgbClr val="FF6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214"/>
          <p:cNvSpPr/>
          <p:nvPr/>
        </p:nvSpPr>
        <p:spPr>
          <a:xfrm>
            <a:off x="6402453" y="7711596"/>
            <a:ext cx="838200" cy="838200"/>
          </a:xfrm>
          <a:prstGeom prst="ellipse">
            <a:avLst/>
          </a:prstGeom>
          <a:solidFill>
            <a:srgbClr val="FF675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582352" y="7982086"/>
            <a:ext cx="762000" cy="261610"/>
          </a:xfrm>
          <a:prstGeom prst="rect">
            <a:avLst/>
          </a:prstGeom>
          <a:solidFill>
            <a:srgbClr val="FF675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solidFill>
                  <a:schemeClr val="bg1"/>
                </a:solidFill>
              </a:rPr>
              <a:t>Allemand</a:t>
            </a:r>
          </a:p>
        </p:txBody>
      </p:sp>
      <p:sp>
        <p:nvSpPr>
          <p:cNvPr id="52" name="TextBox 216"/>
          <p:cNvSpPr txBox="1"/>
          <p:nvPr/>
        </p:nvSpPr>
        <p:spPr>
          <a:xfrm>
            <a:off x="5507103" y="7969082"/>
            <a:ext cx="762000" cy="261610"/>
          </a:xfrm>
          <a:prstGeom prst="rect">
            <a:avLst/>
          </a:prstGeom>
          <a:solidFill>
            <a:srgbClr val="FF675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solidFill>
                  <a:schemeClr val="bg1"/>
                </a:solidFill>
              </a:rPr>
              <a:t>Italien</a:t>
            </a:r>
          </a:p>
        </p:txBody>
      </p:sp>
      <p:sp>
        <p:nvSpPr>
          <p:cNvPr id="53" name="TextBox 217"/>
          <p:cNvSpPr txBox="1"/>
          <p:nvPr/>
        </p:nvSpPr>
        <p:spPr>
          <a:xfrm>
            <a:off x="6438900" y="7982086"/>
            <a:ext cx="762000" cy="261610"/>
          </a:xfrm>
          <a:prstGeom prst="rect">
            <a:avLst/>
          </a:prstGeom>
          <a:solidFill>
            <a:srgbClr val="FF675F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sz="1100" dirty="0">
                <a:solidFill>
                  <a:schemeClr val="bg1"/>
                </a:solidFill>
              </a:rPr>
              <a:t>Espagnol</a:t>
            </a:r>
          </a:p>
        </p:txBody>
      </p:sp>
      <p:sp>
        <p:nvSpPr>
          <p:cNvPr id="55" name="TextBox 150"/>
          <p:cNvSpPr txBox="1"/>
          <p:nvPr/>
        </p:nvSpPr>
        <p:spPr>
          <a:xfrm>
            <a:off x="365038" y="9262135"/>
            <a:ext cx="1631779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2000" dirty="0">
                <a:solidFill>
                  <a:schemeClr val="tx1"/>
                </a:solidFill>
                <a:latin typeface="Antonio" charset="0"/>
                <a:ea typeface="Antonio" charset="0"/>
                <a:cs typeface="Antonio" charset="0"/>
              </a:rPr>
              <a:t>PERSONNALITE</a:t>
            </a:r>
            <a:endParaRPr lang="en-US" sz="2000" dirty="0"/>
          </a:p>
        </p:txBody>
      </p:sp>
      <p:cxnSp>
        <p:nvCxnSpPr>
          <p:cNvPr id="56" name="Straight Connector 193"/>
          <p:cNvCxnSpPr/>
          <p:nvPr/>
        </p:nvCxnSpPr>
        <p:spPr>
          <a:xfrm>
            <a:off x="390438" y="9631838"/>
            <a:ext cx="3886200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1504534" y="9750096"/>
            <a:ext cx="2772104" cy="168135"/>
          </a:xfrm>
          <a:prstGeom prst="rect">
            <a:avLst/>
          </a:prstGeom>
          <a:solidFill>
            <a:srgbClr val="8EEF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1457237" y="9749302"/>
            <a:ext cx="2115553" cy="168135"/>
          </a:xfrm>
          <a:prstGeom prst="rect">
            <a:avLst/>
          </a:prstGeom>
          <a:solidFill>
            <a:srgbClr val="61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/>
          <p:cNvSpPr/>
          <p:nvPr/>
        </p:nvSpPr>
        <p:spPr>
          <a:xfrm>
            <a:off x="1504534" y="10036957"/>
            <a:ext cx="2772104" cy="168135"/>
          </a:xfrm>
          <a:prstGeom prst="rect">
            <a:avLst/>
          </a:prstGeom>
          <a:solidFill>
            <a:srgbClr val="8EEF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/>
          <p:cNvSpPr/>
          <p:nvPr/>
        </p:nvSpPr>
        <p:spPr>
          <a:xfrm>
            <a:off x="1457237" y="10036163"/>
            <a:ext cx="2362201" cy="168135"/>
          </a:xfrm>
          <a:prstGeom prst="rect">
            <a:avLst/>
          </a:prstGeom>
          <a:solidFill>
            <a:srgbClr val="61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1504534" y="10311277"/>
            <a:ext cx="2772104" cy="168135"/>
          </a:xfrm>
          <a:prstGeom prst="rect">
            <a:avLst/>
          </a:prstGeom>
          <a:solidFill>
            <a:srgbClr val="8EEF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1457237" y="10310483"/>
            <a:ext cx="1524001" cy="168135"/>
          </a:xfrm>
          <a:prstGeom prst="rect">
            <a:avLst/>
          </a:prstGeom>
          <a:solidFill>
            <a:srgbClr val="61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152"/>
          <p:cNvSpPr txBox="1"/>
          <p:nvPr/>
        </p:nvSpPr>
        <p:spPr>
          <a:xfrm>
            <a:off x="322535" y="9679757"/>
            <a:ext cx="1066800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LEADERSHIP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CREATIF</a:t>
            </a:r>
          </a:p>
          <a:p>
            <a:pPr>
              <a:lnSpc>
                <a:spcPct val="150000"/>
              </a:lnSpc>
            </a:pPr>
            <a:r>
              <a:rPr lang="en-US" sz="1200" dirty="0">
                <a:latin typeface="Calibri" pitchFamily="34" charset="0"/>
                <a:cs typeface="Calibri" pitchFamily="34" charset="0"/>
              </a:rPr>
              <a:t>ORGANISE</a:t>
            </a:r>
          </a:p>
        </p:txBody>
      </p:sp>
      <p:sp>
        <p:nvSpPr>
          <p:cNvPr id="64" name="TextBox 40"/>
          <p:cNvSpPr txBox="1"/>
          <p:nvPr/>
        </p:nvSpPr>
        <p:spPr>
          <a:xfrm>
            <a:off x="4629148" y="8950083"/>
            <a:ext cx="1143000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000" dirty="0">
                <a:latin typeface="Antonio" charset="0"/>
                <a:ea typeface="Antonio" charset="0"/>
                <a:cs typeface="Antonio" charset="0"/>
              </a:rPr>
              <a:t>HOBBIES</a:t>
            </a:r>
          </a:p>
        </p:txBody>
      </p:sp>
      <p:cxnSp>
        <p:nvCxnSpPr>
          <p:cNvPr id="65" name="Straight Connector 118"/>
          <p:cNvCxnSpPr/>
          <p:nvPr/>
        </p:nvCxnSpPr>
        <p:spPr>
          <a:xfrm>
            <a:off x="4597552" y="9328313"/>
            <a:ext cx="2349193" cy="1588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50"/>
          <p:cNvSpPr/>
          <p:nvPr/>
        </p:nvSpPr>
        <p:spPr>
          <a:xfrm>
            <a:off x="4582352" y="9527226"/>
            <a:ext cx="587440" cy="587440"/>
          </a:xfrm>
          <a:prstGeom prst="ellipse">
            <a:avLst/>
          </a:prstGeom>
          <a:solidFill>
            <a:srgbClr val="61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8" name="Oval 51"/>
          <p:cNvSpPr/>
          <p:nvPr/>
        </p:nvSpPr>
        <p:spPr>
          <a:xfrm>
            <a:off x="5255237" y="9527226"/>
            <a:ext cx="587440" cy="587440"/>
          </a:xfrm>
          <a:prstGeom prst="ellipse">
            <a:avLst/>
          </a:prstGeom>
          <a:solidFill>
            <a:srgbClr val="61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9" name="Oval 52"/>
          <p:cNvSpPr/>
          <p:nvPr/>
        </p:nvSpPr>
        <p:spPr>
          <a:xfrm>
            <a:off x="5955286" y="9527226"/>
            <a:ext cx="587440" cy="587440"/>
          </a:xfrm>
          <a:prstGeom prst="ellipse">
            <a:avLst/>
          </a:prstGeom>
          <a:solidFill>
            <a:srgbClr val="61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70" name="Oval 53"/>
          <p:cNvSpPr/>
          <p:nvPr/>
        </p:nvSpPr>
        <p:spPr>
          <a:xfrm>
            <a:off x="6718709" y="9527226"/>
            <a:ext cx="587440" cy="587440"/>
          </a:xfrm>
          <a:prstGeom prst="ellipse">
            <a:avLst/>
          </a:prstGeom>
          <a:solidFill>
            <a:srgbClr val="61C3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pic>
        <p:nvPicPr>
          <p:cNvPr id="71" name="Picture 5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7421" y="9622295"/>
            <a:ext cx="397303" cy="397303"/>
          </a:xfrm>
          <a:prstGeom prst="rect">
            <a:avLst/>
          </a:prstGeom>
        </p:spPr>
      </p:pic>
      <p:sp>
        <p:nvSpPr>
          <p:cNvPr id="72" name="TextBox 55"/>
          <p:cNvSpPr txBox="1"/>
          <p:nvPr/>
        </p:nvSpPr>
        <p:spPr>
          <a:xfrm>
            <a:off x="4535510" y="10205837"/>
            <a:ext cx="7481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/>
              <a:t>Ecriture</a:t>
            </a:r>
            <a:endParaRPr lang="en-US" sz="1200" dirty="0"/>
          </a:p>
        </p:txBody>
      </p:sp>
      <p:sp>
        <p:nvSpPr>
          <p:cNvPr id="73" name="TextBox 57"/>
          <p:cNvSpPr txBox="1"/>
          <p:nvPr/>
        </p:nvSpPr>
        <p:spPr>
          <a:xfrm>
            <a:off x="5200080" y="10205837"/>
            <a:ext cx="1036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Voyage</a:t>
            </a:r>
          </a:p>
        </p:txBody>
      </p:sp>
      <p:pic>
        <p:nvPicPr>
          <p:cNvPr id="74" name="Picture 5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6911" y="9638851"/>
            <a:ext cx="364191" cy="364191"/>
          </a:xfrm>
          <a:prstGeom prst="rect">
            <a:avLst/>
          </a:prstGeom>
        </p:spPr>
      </p:pic>
      <p:sp>
        <p:nvSpPr>
          <p:cNvPr id="75" name="TextBox 60"/>
          <p:cNvSpPr txBox="1"/>
          <p:nvPr/>
        </p:nvSpPr>
        <p:spPr>
          <a:xfrm>
            <a:off x="5876366" y="10205837"/>
            <a:ext cx="1036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Musique</a:t>
            </a:r>
            <a:endParaRPr lang="en-US" sz="1200" dirty="0"/>
          </a:p>
        </p:txBody>
      </p:sp>
      <p:pic>
        <p:nvPicPr>
          <p:cNvPr id="76" name="Picture 6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306" y="9622295"/>
            <a:ext cx="397303" cy="397303"/>
          </a:xfrm>
          <a:prstGeom prst="rect">
            <a:avLst/>
          </a:prstGeom>
        </p:spPr>
      </p:pic>
      <p:sp>
        <p:nvSpPr>
          <p:cNvPr id="77" name="TextBox 63"/>
          <p:cNvSpPr txBox="1"/>
          <p:nvPr/>
        </p:nvSpPr>
        <p:spPr>
          <a:xfrm>
            <a:off x="6744365" y="10205837"/>
            <a:ext cx="7613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Sport</a:t>
            </a:r>
            <a:endParaRPr lang="en-US" sz="1200" dirty="0"/>
          </a:p>
        </p:txBody>
      </p:sp>
      <p:pic>
        <p:nvPicPr>
          <p:cNvPr id="78" name="Picture 4" descr="Image result for football icon 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6285" y="9563686"/>
            <a:ext cx="515447" cy="515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781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743409A-4799-FA42-9F31-505AABB8C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27" y="645966"/>
            <a:ext cx="6661822" cy="936026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fr-FR" b="1" dirty="0"/>
              <a:t>Cher(e) Candidat(e)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b="1" dirty="0"/>
              <a:t>Merci d'avoir téléchargé ce modèle sur notre site. Nous espérons qu'il vous aidera à mettre en valeur votre CV.</a:t>
            </a:r>
          </a:p>
          <a:p>
            <a:pPr marL="0" indent="0">
              <a:buNone/>
            </a:pPr>
            <a:endParaRPr lang="fr-FR" b="1" dirty="0"/>
          </a:p>
          <a:p>
            <a:pPr marL="0" indent="0">
              <a:buNone/>
            </a:pPr>
            <a:r>
              <a:rPr lang="fr-FR" dirty="0"/>
              <a:t>---------------------------------------------------------------------------------------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Besoin de conseils pour rédiger votre CV ou vous préparer pour l’entretien d’embauche ? Consultez nos articles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2"/>
              </a:rPr>
              <a:t>Le titre du CV : guide pratique + 30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3"/>
              </a:rPr>
              <a:t>Comment mettre en valeur son expérience professionnelle ?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4"/>
              </a:rPr>
              <a:t>Rédiger une accroche de CV percutante + 9 exemples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5"/>
              </a:rPr>
              <a:t>Les 7 points clés d'un CV réussi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Personnalisez votre CV avec </a:t>
            </a:r>
            <a:r>
              <a:rPr lang="fr-FR" dirty="0">
                <a:hlinkClick r:id="rId6"/>
              </a:rPr>
              <a:t>des icônes gratuites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Bien </a:t>
            </a:r>
            <a:r>
              <a:rPr lang="fr-FR" dirty="0">
                <a:hlinkClick r:id="rId7"/>
              </a:rPr>
              <a:t>préparer son entretien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proposons également plusieurs centaines d'exemples de lettres de motivation classées par métier et des modèles pour les mettre en forme.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8"/>
              </a:rPr>
              <a:t>1200 exemples de lettres de motivation 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>
                <a:hlinkClick r:id="rId9"/>
              </a:rPr>
              <a:t>Les modèles de </a:t>
            </a:r>
            <a:r>
              <a:rPr lang="fr-FR" dirty="0">
                <a:hlinkClick r:id="rId10"/>
              </a:rPr>
              <a:t>courrier</a:t>
            </a:r>
            <a:endParaRPr lang="fr-FR" dirty="0"/>
          </a:p>
          <a:p>
            <a:pPr marL="0" indent="0">
              <a:buNone/>
            </a:pPr>
            <a:r>
              <a:rPr lang="fr-FR" dirty="0"/>
              <a:t>- Tous nos conseils </a:t>
            </a:r>
            <a:r>
              <a:rPr lang="fr-FR" dirty="0">
                <a:hlinkClick r:id="rId11"/>
              </a:rPr>
              <a:t>pour rédiger une lettre efficace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Nous vous souhaitons bonne chance dans vos recherches et vos entretiens </a:t>
            </a:r>
            <a:r>
              <a:rPr lang="fr-FR" dirty="0">
                <a:sym typeface="Wingdings" pitchFamily="2" charset="2"/>
              </a:rPr>
              <a:t> </a:t>
            </a: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Enfin, rappelez-vous qu'une bonne candidature est une candidature personnalisée ! Prenez donc le temps de la rédiger avec soin car elle décrit votre parcours professionnel et votre personnalité.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----------------</a:t>
            </a:r>
          </a:p>
          <a:p>
            <a:pPr marL="0" indent="0">
              <a:buNone/>
            </a:pPr>
            <a:r>
              <a:rPr lang="fr-FR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Copyright : Les contenus diffusés sur notre site (modèles de CV, modèles de lettre, articles ...) sont la propriété de creeruncv.com. Leur utilisation est limitée à un usage strictement personnel. Il est interdit de les diffuser ou redistribuer sans notre accord. Contenus déposés dans 180 pays devant huissier. Reproduction strictement interdite, même partielle. Limité à un usage strictement personnel. </a:t>
            </a:r>
            <a:br>
              <a:rPr lang="fr-FR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fr-FR" sz="2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Disclaimer</a:t>
            </a:r>
            <a:r>
              <a:rPr lang="fr-FR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: Les modèles disponibles sur notre site fournis "en l'état" et sans garantie.</a:t>
            </a:r>
          </a:p>
          <a:p>
            <a:pPr marL="0" indent="0">
              <a:buNone/>
            </a:pPr>
            <a:endParaRPr lang="fr-FR" sz="2447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2447" dirty="0" err="1"/>
              <a:t>Créeruncv.com</a:t>
            </a:r>
            <a:r>
              <a:rPr lang="fr-FR" sz="2447" dirty="0"/>
              <a:t> est un site gratuit. </a:t>
            </a:r>
          </a:p>
        </p:txBody>
      </p:sp>
    </p:spTree>
    <p:extLst>
      <p:ext uri="{BB962C8B-B14F-4D97-AF65-F5344CB8AC3E}">
        <p14:creationId xmlns:p14="http://schemas.microsoft.com/office/powerpoint/2010/main" val="29623784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582</Words>
  <Application>Microsoft Macintosh PowerPoint</Application>
  <PresentationFormat>Personnalisé</PresentationFormat>
  <Paragraphs>84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Antonio</vt:lpstr>
      <vt:lpstr>Arial</vt:lpstr>
      <vt:lpstr>Calibri</vt:lpstr>
      <vt:lpstr>Calibri Light</vt:lpstr>
      <vt:lpstr>Lato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15</cp:revision>
  <dcterms:created xsi:type="dcterms:W3CDTF">2017-11-29T15:23:21Z</dcterms:created>
  <dcterms:modified xsi:type="dcterms:W3CDTF">2022-08-03T09:06:26Z</dcterms:modified>
</cp:coreProperties>
</file>