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34"/>
  </p:normalViewPr>
  <p:slideViewPr>
    <p:cSldViewPr snapToGrid="0" snapToObjects="1">
      <p:cViewPr varScale="1">
        <p:scale>
          <a:sx n="79" d="100"/>
          <a:sy n="79" d="100"/>
        </p:scale>
        <p:origin x="3440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A7A1-DBAB-644A-B04E-107ED449E422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3102A-51BC-174F-9D55-B5FC3DE583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A7A1-DBAB-644A-B04E-107ED449E422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3102A-51BC-174F-9D55-B5FC3DE583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A7A1-DBAB-644A-B04E-107ED449E422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3102A-51BC-174F-9D55-B5FC3DE583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A7A1-DBAB-644A-B04E-107ED449E422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3102A-51BC-174F-9D55-B5FC3DE583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A7A1-DBAB-644A-B04E-107ED449E422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3102A-51BC-174F-9D55-B5FC3DE583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A7A1-DBAB-644A-B04E-107ED449E422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3102A-51BC-174F-9D55-B5FC3DE583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A7A1-DBAB-644A-B04E-107ED449E422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3102A-51BC-174F-9D55-B5FC3DE583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A7A1-DBAB-644A-B04E-107ED449E422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3102A-51BC-174F-9D55-B5FC3DE583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A7A1-DBAB-644A-B04E-107ED449E422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3102A-51BC-174F-9D55-B5FC3DE583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A7A1-DBAB-644A-B04E-107ED449E422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3102A-51BC-174F-9D55-B5FC3DE583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A7A1-DBAB-644A-B04E-107ED449E422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3102A-51BC-174F-9D55-B5FC3DE583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FA7A1-DBAB-644A-B04E-107ED449E422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3102A-51BC-174F-9D55-B5FC3DE583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3726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134126" y="0"/>
            <a:ext cx="2152499" cy="1068863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3175" y="3480060"/>
            <a:ext cx="7562850" cy="183432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502737" y="1152849"/>
            <a:ext cx="449050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tabLst>
                <a:tab pos="723900" algn="l"/>
                <a:tab pos="1447800" algn="l"/>
                <a:tab pos="2171700" algn="l"/>
              </a:tabLst>
            </a:pPr>
            <a:r>
              <a:rPr lang="fr-FR" sz="1000" dirty="0"/>
              <a:t>Décrivez en quelques lignes vos compétences clés pour le poste et vos objectifs de carrière. Vous pouvez les mettre en forme à l’aide de puces ou les laisser sous forme de texte plein.  Cet espace peut servir de début d’introduction à votre lettre de motivation soyez précis, imaginatif et mettez en valeur votre potentiel professionnel.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02721" y="97119"/>
            <a:ext cx="4490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4000" dirty="0">
                <a:latin typeface="Antonio" charset="0"/>
                <a:ea typeface="Antonio" charset="0"/>
                <a:cs typeface="Antonio" charset="0"/>
              </a:rPr>
              <a:t>Christelle LEMASSE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60" r="2860"/>
          <a:stretch/>
        </p:blipFill>
        <p:spPr>
          <a:xfrm>
            <a:off x="3686789" y="2040804"/>
            <a:ext cx="1293626" cy="1296847"/>
          </a:xfrm>
          <a:prstGeom prst="ellipse">
            <a:avLst/>
          </a:prstGeom>
        </p:spPr>
      </p:pic>
      <p:sp>
        <p:nvSpPr>
          <p:cNvPr id="9" name="TextBox 203"/>
          <p:cNvSpPr txBox="1"/>
          <p:nvPr/>
        </p:nvSpPr>
        <p:spPr>
          <a:xfrm>
            <a:off x="559914" y="2732150"/>
            <a:ext cx="16663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latin typeface="Lato" panose="020F0502020204030203" pitchFamily="34" charset="0"/>
                <a:cs typeface="Lato" panose="020F0502020204030203" pitchFamily="34" charset="0"/>
              </a:rPr>
              <a:t>mail@mail.com</a:t>
            </a:r>
            <a:endParaRPr lang="en-GB" sz="10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0" name="TextBox 204"/>
          <p:cNvSpPr txBox="1"/>
          <p:nvPr/>
        </p:nvSpPr>
        <p:spPr>
          <a:xfrm>
            <a:off x="559914" y="2362467"/>
            <a:ext cx="10944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Lato" panose="020F0502020204030203" pitchFamily="34" charset="0"/>
                <a:cs typeface="Lato" panose="020F0502020204030203" pitchFamily="34" charset="0"/>
              </a:rPr>
              <a:t>01.02.03.04.05</a:t>
            </a:r>
          </a:p>
        </p:txBody>
      </p:sp>
      <p:sp>
        <p:nvSpPr>
          <p:cNvPr id="11" name="TextBox 205"/>
          <p:cNvSpPr txBox="1"/>
          <p:nvPr/>
        </p:nvSpPr>
        <p:spPr>
          <a:xfrm>
            <a:off x="2126597" y="2776933"/>
            <a:ext cx="16925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latin typeface="Lato" panose="020F0502020204030203" pitchFamily="34" charset="0"/>
                <a:cs typeface="Lato" panose="020F0502020204030203" pitchFamily="34" charset="0"/>
              </a:rPr>
              <a:t>LinkedIn.com</a:t>
            </a:r>
            <a:r>
              <a:rPr lang="en-GB" sz="1000" dirty="0">
                <a:latin typeface="Lato" panose="020F0502020204030203" pitchFamily="34" charset="0"/>
                <a:cs typeface="Lato" panose="020F0502020204030203" pitchFamily="34" charset="0"/>
              </a:rPr>
              <a:t>/</a:t>
            </a:r>
            <a:r>
              <a:rPr lang="en-GB" sz="1000" dirty="0" err="1">
                <a:latin typeface="Lato" panose="020F0502020204030203" pitchFamily="34" charset="0"/>
                <a:cs typeface="Lato" panose="020F0502020204030203" pitchFamily="34" charset="0"/>
              </a:rPr>
              <a:t>moi</a:t>
            </a:r>
            <a:endParaRPr lang="en-GB" sz="10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2" name="TextBox 206"/>
          <p:cNvSpPr txBox="1"/>
          <p:nvPr/>
        </p:nvSpPr>
        <p:spPr>
          <a:xfrm>
            <a:off x="2126597" y="2318131"/>
            <a:ext cx="16963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Lato" panose="020F0502020204030203" pitchFamily="34" charset="0"/>
                <a:cs typeface="Lato" panose="020F0502020204030203" pitchFamily="34" charset="0"/>
              </a:rPr>
              <a:t>12 rue de la </a:t>
            </a:r>
            <a:r>
              <a:rPr lang="en-GB" sz="1000" dirty="0" err="1">
                <a:latin typeface="Lato" panose="020F0502020204030203" pitchFamily="34" charset="0"/>
                <a:cs typeface="Lato" panose="020F0502020204030203" pitchFamily="34" charset="0"/>
              </a:rPr>
              <a:t>Réussite</a:t>
            </a:r>
            <a:br>
              <a:rPr lang="en-GB" sz="1000" dirty="0"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en-GB" sz="1000" dirty="0">
                <a:latin typeface="Lato" panose="020F0502020204030203" pitchFamily="34" charset="0"/>
                <a:cs typeface="Lato" panose="020F0502020204030203" pitchFamily="34" charset="0"/>
              </a:rPr>
              <a:t>75012 Paris</a:t>
            </a:r>
          </a:p>
        </p:txBody>
      </p:sp>
      <p:pic>
        <p:nvPicPr>
          <p:cNvPr id="13" name="Picture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981" y="2777610"/>
            <a:ext cx="295159" cy="295159"/>
          </a:xfrm>
          <a:prstGeom prst="rect">
            <a:avLst/>
          </a:prstGeom>
        </p:spPr>
      </p:pic>
      <p:pic>
        <p:nvPicPr>
          <p:cNvPr id="14" name="Picture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72" y="2721905"/>
            <a:ext cx="279210" cy="279210"/>
          </a:xfrm>
          <a:prstGeom prst="rect">
            <a:avLst/>
          </a:prstGeom>
        </p:spPr>
      </p:pic>
      <p:pic>
        <p:nvPicPr>
          <p:cNvPr id="15" name="Picture 2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255" y="2357443"/>
            <a:ext cx="251245" cy="251245"/>
          </a:xfrm>
          <a:prstGeom prst="rect">
            <a:avLst/>
          </a:prstGeom>
        </p:spPr>
      </p:pic>
      <p:pic>
        <p:nvPicPr>
          <p:cNvPr id="16" name="Picture 2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204" y="2361679"/>
            <a:ext cx="302713" cy="302713"/>
          </a:xfrm>
          <a:prstGeom prst="rect">
            <a:avLst/>
          </a:prstGeom>
        </p:spPr>
      </p:pic>
      <p:sp>
        <p:nvSpPr>
          <p:cNvPr id="17" name="ZoneTexte 16"/>
          <p:cNvSpPr txBox="1"/>
          <p:nvPr/>
        </p:nvSpPr>
        <p:spPr>
          <a:xfrm>
            <a:off x="467933" y="688049"/>
            <a:ext cx="449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400" dirty="0">
                <a:latin typeface="Antonio" charset="0"/>
                <a:ea typeface="Antonio" charset="0"/>
                <a:cs typeface="Antonio" charset="0"/>
              </a:rPr>
              <a:t>Titre du poste recherché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95551" y="4069832"/>
            <a:ext cx="3131274" cy="234950"/>
          </a:xfrm>
          <a:prstGeom prst="rect">
            <a:avLst/>
          </a:prstGeom>
          <a:solidFill>
            <a:srgbClr val="138B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2009152" y="4069832"/>
            <a:ext cx="1317673" cy="234950"/>
          </a:xfrm>
          <a:prstGeom prst="rect">
            <a:avLst/>
          </a:prstGeom>
          <a:pattFill prst="wdUpDiag">
            <a:fgClr>
              <a:srgbClr val="138BB1"/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/>
          <p:cNvSpPr/>
          <p:nvPr/>
        </p:nvSpPr>
        <p:spPr>
          <a:xfrm>
            <a:off x="195551" y="4408120"/>
            <a:ext cx="3131274" cy="234950"/>
          </a:xfrm>
          <a:prstGeom prst="rect">
            <a:avLst/>
          </a:prstGeom>
          <a:solidFill>
            <a:srgbClr val="138B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 46"/>
          <p:cNvSpPr/>
          <p:nvPr/>
        </p:nvSpPr>
        <p:spPr>
          <a:xfrm>
            <a:off x="1722912" y="4408120"/>
            <a:ext cx="1603913" cy="234950"/>
          </a:xfrm>
          <a:prstGeom prst="rect">
            <a:avLst/>
          </a:prstGeom>
          <a:pattFill prst="wdUpDiag">
            <a:fgClr>
              <a:srgbClr val="138BB1"/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47"/>
          <p:cNvSpPr/>
          <p:nvPr/>
        </p:nvSpPr>
        <p:spPr>
          <a:xfrm>
            <a:off x="185951" y="4757366"/>
            <a:ext cx="3131274" cy="234950"/>
          </a:xfrm>
          <a:prstGeom prst="rect">
            <a:avLst/>
          </a:prstGeom>
          <a:solidFill>
            <a:srgbClr val="138B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Rectangle 48"/>
          <p:cNvSpPr/>
          <p:nvPr/>
        </p:nvSpPr>
        <p:spPr>
          <a:xfrm>
            <a:off x="2395425" y="4757366"/>
            <a:ext cx="921800" cy="234950"/>
          </a:xfrm>
          <a:prstGeom prst="rect">
            <a:avLst/>
          </a:prstGeom>
          <a:pattFill prst="wdUpDiag">
            <a:fgClr>
              <a:srgbClr val="138BB1"/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ZoneTexte 49"/>
          <p:cNvSpPr txBox="1"/>
          <p:nvPr/>
        </p:nvSpPr>
        <p:spPr>
          <a:xfrm>
            <a:off x="207836" y="4032621"/>
            <a:ext cx="906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Office 2017</a:t>
            </a:r>
          </a:p>
        </p:txBody>
      </p:sp>
      <p:sp>
        <p:nvSpPr>
          <p:cNvPr id="51" name="ZoneTexte 50"/>
          <p:cNvSpPr txBox="1"/>
          <p:nvPr/>
        </p:nvSpPr>
        <p:spPr>
          <a:xfrm>
            <a:off x="207836" y="4367235"/>
            <a:ext cx="8631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C++ / Ruby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236383" y="4729554"/>
            <a:ext cx="9156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PHP MySQL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983110" y="4067420"/>
            <a:ext cx="3131274" cy="234950"/>
          </a:xfrm>
          <a:prstGeom prst="rect">
            <a:avLst/>
          </a:prstGeom>
          <a:solidFill>
            <a:srgbClr val="138B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Rectangle 53"/>
          <p:cNvSpPr/>
          <p:nvPr/>
        </p:nvSpPr>
        <p:spPr>
          <a:xfrm>
            <a:off x="5796711" y="4067420"/>
            <a:ext cx="1317673" cy="234950"/>
          </a:xfrm>
          <a:prstGeom prst="rect">
            <a:avLst/>
          </a:prstGeom>
          <a:pattFill prst="wdUpDiag">
            <a:fgClr>
              <a:srgbClr val="138BB1"/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Rectangle 54"/>
          <p:cNvSpPr/>
          <p:nvPr/>
        </p:nvSpPr>
        <p:spPr>
          <a:xfrm>
            <a:off x="3983110" y="4405708"/>
            <a:ext cx="3131274" cy="234950"/>
          </a:xfrm>
          <a:prstGeom prst="rect">
            <a:avLst/>
          </a:prstGeom>
          <a:solidFill>
            <a:srgbClr val="138B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Rectangle 55"/>
          <p:cNvSpPr/>
          <p:nvPr/>
        </p:nvSpPr>
        <p:spPr>
          <a:xfrm>
            <a:off x="5510471" y="4405708"/>
            <a:ext cx="1603913" cy="234950"/>
          </a:xfrm>
          <a:prstGeom prst="rect">
            <a:avLst/>
          </a:prstGeom>
          <a:pattFill prst="wdUpDiag">
            <a:fgClr>
              <a:srgbClr val="138BB1"/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Rectangle 56"/>
          <p:cNvSpPr/>
          <p:nvPr/>
        </p:nvSpPr>
        <p:spPr>
          <a:xfrm>
            <a:off x="3973510" y="4754954"/>
            <a:ext cx="3131274" cy="234950"/>
          </a:xfrm>
          <a:prstGeom prst="rect">
            <a:avLst/>
          </a:prstGeom>
          <a:solidFill>
            <a:srgbClr val="138B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Rectangle 57"/>
          <p:cNvSpPr/>
          <p:nvPr/>
        </p:nvSpPr>
        <p:spPr>
          <a:xfrm>
            <a:off x="6182984" y="4754954"/>
            <a:ext cx="921800" cy="234950"/>
          </a:xfrm>
          <a:prstGeom prst="rect">
            <a:avLst/>
          </a:prstGeom>
          <a:pattFill prst="wdUpDiag">
            <a:fgClr>
              <a:srgbClr val="138BB1"/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ZoneTexte 58"/>
          <p:cNvSpPr txBox="1"/>
          <p:nvPr/>
        </p:nvSpPr>
        <p:spPr>
          <a:xfrm>
            <a:off x="3995395" y="4030209"/>
            <a:ext cx="10220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Management</a:t>
            </a:r>
          </a:p>
        </p:txBody>
      </p:sp>
      <p:sp>
        <p:nvSpPr>
          <p:cNvPr id="60" name="ZoneTexte 59"/>
          <p:cNvSpPr txBox="1"/>
          <p:nvPr/>
        </p:nvSpPr>
        <p:spPr>
          <a:xfrm>
            <a:off x="3995395" y="4364823"/>
            <a:ext cx="609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Leader</a:t>
            </a:r>
          </a:p>
        </p:txBody>
      </p:sp>
      <p:sp>
        <p:nvSpPr>
          <p:cNvPr id="61" name="ZoneTexte 60"/>
          <p:cNvSpPr txBox="1"/>
          <p:nvPr/>
        </p:nvSpPr>
        <p:spPr>
          <a:xfrm>
            <a:off x="4023942" y="4727142"/>
            <a:ext cx="14179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Bon communiquant</a:t>
            </a:r>
          </a:p>
        </p:txBody>
      </p:sp>
      <p:sp>
        <p:nvSpPr>
          <p:cNvPr id="62" name="ZoneTexte 61"/>
          <p:cNvSpPr txBox="1"/>
          <p:nvPr/>
        </p:nvSpPr>
        <p:spPr>
          <a:xfrm>
            <a:off x="-92784" y="3621149"/>
            <a:ext cx="21019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000" dirty="0">
                <a:solidFill>
                  <a:schemeClr val="bg1"/>
                </a:solidFill>
                <a:latin typeface="Antonio" charset="0"/>
                <a:ea typeface="Antonio" charset="0"/>
                <a:cs typeface="Antonio" charset="0"/>
              </a:rPr>
              <a:t>Compétences clés</a:t>
            </a:r>
          </a:p>
        </p:txBody>
      </p:sp>
      <p:sp>
        <p:nvSpPr>
          <p:cNvPr id="63" name="ZoneTexte 62"/>
          <p:cNvSpPr txBox="1"/>
          <p:nvPr/>
        </p:nvSpPr>
        <p:spPr>
          <a:xfrm>
            <a:off x="3599109" y="3638503"/>
            <a:ext cx="3044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000" dirty="0">
                <a:solidFill>
                  <a:schemeClr val="bg1"/>
                </a:solidFill>
                <a:latin typeface="Antonio" charset="0"/>
                <a:ea typeface="Antonio" charset="0"/>
                <a:cs typeface="Antonio" charset="0"/>
              </a:rPr>
              <a:t>Compétences personnelles</a:t>
            </a:r>
          </a:p>
        </p:txBody>
      </p:sp>
      <p:graphicFrame>
        <p:nvGraphicFramePr>
          <p:cNvPr id="64" name="Tableau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634639"/>
              </p:ext>
            </p:extLst>
          </p:nvPr>
        </p:nvGraphicFramePr>
        <p:xfrm>
          <a:off x="184998" y="5596190"/>
          <a:ext cx="4942050" cy="4282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42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l"/>
                      <a:r>
                        <a:rPr lang="fr-FR" sz="2000" dirty="0">
                          <a:solidFill>
                            <a:schemeClr val="tx1"/>
                          </a:solidFill>
                          <a:latin typeface="Antonio" charset="0"/>
                          <a:ea typeface="Antonio" charset="0"/>
                          <a:cs typeface="Antonio" charset="0"/>
                        </a:rPr>
                        <a:t>EXPERIENCES PROFESSIONNELLES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br>
                        <a:rPr lang="en-US" sz="1100" kern="1200" dirty="0">
                          <a:solidFill>
                            <a:srgbClr val="138BB1"/>
                          </a:solidFill>
                          <a:effectLst/>
                          <a:latin typeface="+mn-lt"/>
                          <a:ea typeface="+mn-ea"/>
                          <a:cs typeface="Arial Black"/>
                        </a:rPr>
                      </a:br>
                      <a:r>
                        <a:rPr lang="en-US" sz="1100" kern="1200" dirty="0">
                          <a:solidFill>
                            <a:srgbClr val="138BB1"/>
                          </a:solidFill>
                          <a:effectLst/>
                          <a:latin typeface="+mn-lt"/>
                          <a:ea typeface="+mn-ea"/>
                          <a:cs typeface="Arial Black"/>
                        </a:rPr>
                        <a:t>NOM ENTREPRISE 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| 2010 – 2013</a:t>
                      </a:r>
                    </a:p>
                    <a:p>
                      <a:pPr algn="l"/>
                      <a:r>
                        <a:rPr lang="fr-FR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Titre du poste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et les résultats que vous avez obtenu. N’hésitez pas à les quantifier.</a:t>
                      </a:r>
                    </a:p>
                    <a:p>
                      <a:pPr algn="l"/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rgbClr val="138BB1"/>
                          </a:solidFill>
                          <a:effectLst/>
                          <a:latin typeface="+mn-lt"/>
                          <a:ea typeface="+mn-ea"/>
                          <a:cs typeface="Arial Black"/>
                        </a:rPr>
                        <a:t>NOM ENTREPRISE 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| 2010 – 2013</a:t>
                      </a:r>
                    </a:p>
                    <a:p>
                      <a:pPr algn="l"/>
                      <a:r>
                        <a:rPr lang="fr-FR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Titre du poste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et les résultats que vous avez obtenu. N’hésitez pas à les quantifier.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Times New Roman"/>
                      </a:endParaRPr>
                    </a:p>
                    <a:p>
                      <a:pPr algn="l"/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138BB1"/>
                          </a:solidFill>
                          <a:effectLst/>
                          <a:latin typeface="+mn-lt"/>
                          <a:ea typeface="+mn-ea"/>
                          <a:cs typeface="Arial Black"/>
                        </a:rPr>
                        <a:t>NOM ENTREPRISE 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| 2010 – 2013</a:t>
                      </a:r>
                    </a:p>
                    <a:p>
                      <a:pPr algn="l"/>
                      <a:r>
                        <a:rPr lang="fr-FR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Titre du poste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et les résultats que vous avez obtenu. N’hésitez pas à les quantifier.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Times New Roman"/>
                      </a:endParaRPr>
                    </a:p>
                    <a:p>
                      <a:pPr algn="l"/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138BB1"/>
                          </a:solidFill>
                          <a:effectLst/>
                          <a:latin typeface="+mn-lt"/>
                          <a:ea typeface="+mn-ea"/>
                          <a:cs typeface="Arial Black"/>
                        </a:rPr>
                        <a:t>NOM ENTREPRISE 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| 2010 – 2013</a:t>
                      </a:r>
                    </a:p>
                    <a:p>
                      <a:pPr algn="l"/>
                      <a:r>
                        <a:rPr lang="fr-FR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Titre du poste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et les résultats que vous avez obtenu. N’hésitez pas à les quantifier.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Times New Roman"/>
                      </a:endParaRPr>
                    </a:p>
                    <a:p>
                      <a:pPr algn="l"/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5" name="Tableau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83038"/>
              </p:ext>
            </p:extLst>
          </p:nvPr>
        </p:nvGraphicFramePr>
        <p:xfrm>
          <a:off x="5134126" y="5596190"/>
          <a:ext cx="2152499" cy="3855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524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2000" dirty="0">
                          <a:solidFill>
                            <a:schemeClr val="tx1"/>
                          </a:solidFill>
                          <a:latin typeface="Antonio" charset="0"/>
                          <a:ea typeface="Antonio" charset="0"/>
                          <a:cs typeface="Antonio" charset="0"/>
                        </a:rPr>
                        <a:t>FORMATIONS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br>
                        <a:rPr lang="en-US" sz="11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Arial Black"/>
                        </a:rPr>
                      </a:br>
                      <a:r>
                        <a:rPr lang="en-US" sz="11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Arial Black"/>
                        </a:rPr>
                        <a:t>NOM DE LA FORMATION </a:t>
                      </a:r>
                      <a:r>
                        <a:rPr lang="en-US" sz="11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| 2010</a:t>
                      </a: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 du diplôme</a:t>
                      </a: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Décrivez les spécialités de cette formation : diplômes, options de la formation, etc…</a:t>
                      </a:r>
                    </a:p>
                    <a:p>
                      <a:pPr algn="l"/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Arial Black"/>
                        </a:rPr>
                        <a:t>NOM DE LA FORMATION </a:t>
                      </a:r>
                      <a:r>
                        <a:rPr lang="en-US" sz="11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| 2010</a:t>
                      </a: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 du diplôme</a:t>
                      </a: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Décrivez les spécialités de cette formation : diplômes, options de la formation, etc…</a:t>
                      </a:r>
                    </a:p>
                    <a:p>
                      <a:pPr algn="l"/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Arial Black"/>
                        </a:rPr>
                        <a:t>NOM DE LA FORMATION </a:t>
                      </a:r>
                      <a:r>
                        <a:rPr lang="en-US" sz="11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| 2010</a:t>
                      </a: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 du diplôme</a:t>
                      </a: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Décrivez les spécialités de cette formation : diplômes, options de la formation, etc…</a:t>
                      </a:r>
                    </a:p>
                    <a:p>
                      <a:pPr algn="l"/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6" name="Rectangle 65"/>
          <p:cNvSpPr/>
          <p:nvPr/>
        </p:nvSpPr>
        <p:spPr>
          <a:xfrm>
            <a:off x="5482938" y="957789"/>
            <a:ext cx="262770" cy="152186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Rectangle 66"/>
          <p:cNvSpPr/>
          <p:nvPr/>
        </p:nvSpPr>
        <p:spPr>
          <a:xfrm>
            <a:off x="5766723" y="1264352"/>
            <a:ext cx="262770" cy="1215302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Rectangle 67"/>
          <p:cNvSpPr/>
          <p:nvPr/>
        </p:nvSpPr>
        <p:spPr>
          <a:xfrm>
            <a:off x="6050508" y="1089173"/>
            <a:ext cx="262770" cy="1390481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Rectangle 68"/>
          <p:cNvSpPr/>
          <p:nvPr/>
        </p:nvSpPr>
        <p:spPr>
          <a:xfrm>
            <a:off x="6313278" y="1176763"/>
            <a:ext cx="262770" cy="1302891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Text Box 2"/>
          <p:cNvSpPr txBox="1">
            <a:spLocks noChangeArrowheads="1"/>
          </p:cNvSpPr>
          <p:nvPr/>
        </p:nvSpPr>
        <p:spPr bwMode="auto">
          <a:xfrm>
            <a:off x="5255943" y="2560662"/>
            <a:ext cx="1225719" cy="816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680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/>
                <a:ea typeface="ÇlÇr ñæí©" charset="0"/>
                <a:cs typeface="Arial"/>
              </a:rPr>
              <a:t>Anglais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/>
                <a:ea typeface="ÇlÇr ñæí©" charset="0"/>
                <a:cs typeface="Arial"/>
              </a:rPr>
              <a:t>Allemand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/>
                <a:ea typeface="ÇlÇr ñæí©" charset="0"/>
                <a:cs typeface="Arial"/>
              </a:rPr>
              <a:t>Italien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/>
                <a:ea typeface="ÇlÇr ñæí©" charset="0"/>
                <a:cs typeface="Arial"/>
              </a:rPr>
              <a:t>Français</a:t>
            </a:r>
            <a:endParaRPr kumimoji="0" lang="fr-F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/>
              <a:cs typeface="Arial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454957" y="2647855"/>
            <a:ext cx="111007" cy="106325"/>
          </a:xfrm>
          <a:prstGeom prst="rect">
            <a:avLst/>
          </a:prstGeom>
          <a:solidFill>
            <a:srgbClr val="1F497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Rectangle 71"/>
          <p:cNvSpPr/>
          <p:nvPr/>
        </p:nvSpPr>
        <p:spPr>
          <a:xfrm>
            <a:off x="6454957" y="2817370"/>
            <a:ext cx="111007" cy="106325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Rectangle 72"/>
          <p:cNvSpPr/>
          <p:nvPr/>
        </p:nvSpPr>
        <p:spPr>
          <a:xfrm>
            <a:off x="6454957" y="2982907"/>
            <a:ext cx="111007" cy="10632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Rectangle 73"/>
          <p:cNvSpPr/>
          <p:nvPr/>
        </p:nvSpPr>
        <p:spPr>
          <a:xfrm>
            <a:off x="6452175" y="3143661"/>
            <a:ext cx="111007" cy="1063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Rectangle 74"/>
          <p:cNvSpPr/>
          <p:nvPr/>
        </p:nvSpPr>
        <p:spPr>
          <a:xfrm>
            <a:off x="5354923" y="296173"/>
            <a:ext cx="8835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>
                <a:solidFill>
                  <a:schemeClr val="tx1"/>
                </a:solidFill>
                <a:latin typeface="Antonio" charset="0"/>
                <a:ea typeface="Antonio" charset="0"/>
                <a:cs typeface="Antonio" charset="0"/>
              </a:rPr>
              <a:t>LANGUES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5618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7" y="645966"/>
            <a:ext cx="6661822" cy="936026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7" dirty="0" err="1"/>
              <a:t>Créeruncv.com</a:t>
            </a:r>
            <a:r>
              <a:rPr lang="fr-FR" sz="244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390715343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623</Words>
  <Application>Microsoft Macintosh PowerPoint</Application>
  <PresentationFormat>Personnalisé</PresentationFormat>
  <Paragraphs>81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Antonio</vt:lpstr>
      <vt:lpstr>Arial</vt:lpstr>
      <vt:lpstr>Calibri</vt:lpstr>
      <vt:lpstr>Calibri Light</vt:lpstr>
      <vt:lpstr>Lato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8</cp:revision>
  <dcterms:created xsi:type="dcterms:W3CDTF">2017-11-28T16:36:28Z</dcterms:created>
  <dcterms:modified xsi:type="dcterms:W3CDTF">2022-08-03T09:04:22Z</dcterms:modified>
</cp:coreProperties>
</file>